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4660"/>
  </p:normalViewPr>
  <p:slideViewPr>
    <p:cSldViewPr snapToGrid="0">
      <p:cViewPr varScale="1">
        <p:scale>
          <a:sx n="81" d="100"/>
          <a:sy n="81" d="100"/>
        </p:scale>
        <p:origin x="6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ior christophe" userId="1c3299f779fcda81" providerId="LiveId" clId="{251E32C4-61F0-413A-B070-CB521036180A}"/>
    <pc:docChg chg="undo custSel addSld delSld modSld sldOrd">
      <pc:chgData name="junior christophe" userId="1c3299f779fcda81" providerId="LiveId" clId="{251E32C4-61F0-413A-B070-CB521036180A}" dt="2025-03-29T12:29:01.138" v="509" actId="20577"/>
      <pc:docMkLst>
        <pc:docMk/>
      </pc:docMkLst>
      <pc:sldChg chg="modSp mod modTransition">
        <pc:chgData name="junior christophe" userId="1c3299f779fcda81" providerId="LiveId" clId="{251E32C4-61F0-413A-B070-CB521036180A}" dt="2025-03-29T12:29:01.138" v="509" actId="20577"/>
        <pc:sldMkLst>
          <pc:docMk/>
          <pc:sldMk cId="1795705432" sldId="256"/>
        </pc:sldMkLst>
        <pc:spChg chg="mod">
          <ac:chgData name="junior christophe" userId="1c3299f779fcda81" providerId="LiveId" clId="{251E32C4-61F0-413A-B070-CB521036180A}" dt="2025-03-23T00:58:37.648" v="327"/>
          <ac:spMkLst>
            <pc:docMk/>
            <pc:sldMk cId="1795705432" sldId="256"/>
            <ac:spMk id="2" creationId="{9E5E6DA1-3DE4-2A9A-4847-A1D312BAF9EA}"/>
          </ac:spMkLst>
        </pc:spChg>
        <pc:spChg chg="mod">
          <ac:chgData name="junior christophe" userId="1c3299f779fcda81" providerId="LiveId" clId="{251E32C4-61F0-413A-B070-CB521036180A}" dt="2025-03-23T00:58:37.648" v="327"/>
          <ac:spMkLst>
            <pc:docMk/>
            <pc:sldMk cId="1795705432" sldId="256"/>
            <ac:spMk id="3" creationId="{9EA3D555-25D9-F162-0A25-F7735DA1310E}"/>
          </ac:spMkLst>
        </pc:spChg>
        <pc:spChg chg="mod">
          <ac:chgData name="junior christophe" userId="1c3299f779fcda81" providerId="LiveId" clId="{251E32C4-61F0-413A-B070-CB521036180A}" dt="2025-03-29T12:29:01.138" v="509" actId="20577"/>
          <ac:spMkLst>
            <pc:docMk/>
            <pc:sldMk cId="1795705432" sldId="256"/>
            <ac:spMk id="4" creationId="{78412CB5-3919-A759-43CD-62BD185F42A6}"/>
          </ac:spMkLst>
        </pc:spChg>
      </pc:sldChg>
      <pc:sldChg chg="modSp modTransition">
        <pc:chgData name="junior christophe" userId="1c3299f779fcda81" providerId="LiveId" clId="{251E32C4-61F0-413A-B070-CB521036180A}" dt="2025-03-23T12:37:48.321" v="416"/>
        <pc:sldMkLst>
          <pc:docMk/>
          <pc:sldMk cId="3306597324" sldId="257"/>
        </pc:sldMkLst>
        <pc:spChg chg="mod">
          <ac:chgData name="junior christophe" userId="1c3299f779fcda81" providerId="LiveId" clId="{251E32C4-61F0-413A-B070-CB521036180A}" dt="2025-03-23T00:58:37.648" v="327"/>
          <ac:spMkLst>
            <pc:docMk/>
            <pc:sldMk cId="3306597324" sldId="257"/>
            <ac:spMk id="2" creationId="{5F25D161-993F-4594-A8DF-971DCDD39C98}"/>
          </ac:spMkLst>
        </pc:spChg>
        <pc:spChg chg="mod">
          <ac:chgData name="junior christophe" userId="1c3299f779fcda81" providerId="LiveId" clId="{251E32C4-61F0-413A-B070-CB521036180A}" dt="2025-03-23T00:58:37.648" v="327"/>
          <ac:spMkLst>
            <pc:docMk/>
            <pc:sldMk cId="3306597324" sldId="257"/>
            <ac:spMk id="3" creationId="{993AEFE3-EC69-351C-8D03-145597AC2C2C}"/>
          </ac:spMkLst>
        </pc:spChg>
      </pc:sldChg>
      <pc:sldChg chg="modSp mod modTransition">
        <pc:chgData name="junior christophe" userId="1c3299f779fcda81" providerId="LiveId" clId="{251E32C4-61F0-413A-B070-CB521036180A}" dt="2025-03-23T12:37:51.089" v="417"/>
        <pc:sldMkLst>
          <pc:docMk/>
          <pc:sldMk cId="953023480" sldId="258"/>
        </pc:sldMkLst>
        <pc:spChg chg="mod">
          <ac:chgData name="junior christophe" userId="1c3299f779fcda81" providerId="LiveId" clId="{251E32C4-61F0-413A-B070-CB521036180A}" dt="2025-03-23T00:58:37.744" v="330" actId="27636"/>
          <ac:spMkLst>
            <pc:docMk/>
            <pc:sldMk cId="953023480" sldId="258"/>
            <ac:spMk id="2" creationId="{5468CDCA-E4A3-6318-F290-42055B545660}"/>
          </ac:spMkLst>
        </pc:spChg>
        <pc:spChg chg="mod">
          <ac:chgData name="junior christophe" userId="1c3299f779fcda81" providerId="LiveId" clId="{251E32C4-61F0-413A-B070-CB521036180A}" dt="2025-03-23T00:58:37.648" v="327"/>
          <ac:spMkLst>
            <pc:docMk/>
            <pc:sldMk cId="953023480" sldId="258"/>
            <ac:spMk id="3" creationId="{96BC736F-F96F-8443-C716-618EB94B1B12}"/>
          </ac:spMkLst>
        </pc:spChg>
      </pc:sldChg>
      <pc:sldChg chg="modTransition">
        <pc:chgData name="junior christophe" userId="1c3299f779fcda81" providerId="LiveId" clId="{251E32C4-61F0-413A-B070-CB521036180A}" dt="2025-03-23T12:37:28.635" v="414"/>
        <pc:sldMkLst>
          <pc:docMk/>
          <pc:sldMk cId="3641691727" sldId="259"/>
        </pc:sldMkLst>
      </pc:sldChg>
      <pc:sldChg chg="modSp modTransition">
        <pc:chgData name="junior christophe" userId="1c3299f779fcda81" providerId="LiveId" clId="{251E32C4-61F0-413A-B070-CB521036180A}" dt="2025-03-23T12:37:53.574" v="418"/>
        <pc:sldMkLst>
          <pc:docMk/>
          <pc:sldMk cId="3261153313" sldId="260"/>
        </pc:sldMkLst>
        <pc:spChg chg="mod">
          <ac:chgData name="junior christophe" userId="1c3299f779fcda81" providerId="LiveId" clId="{251E32C4-61F0-413A-B070-CB521036180A}" dt="2025-03-23T00:58:37.648" v="327"/>
          <ac:spMkLst>
            <pc:docMk/>
            <pc:sldMk cId="3261153313" sldId="260"/>
            <ac:spMk id="2" creationId="{457EF44A-8EE4-6F4F-C7BA-C27AB681F53F}"/>
          </ac:spMkLst>
        </pc:spChg>
        <pc:spChg chg="mod">
          <ac:chgData name="junior christophe" userId="1c3299f779fcda81" providerId="LiveId" clId="{251E32C4-61F0-413A-B070-CB521036180A}" dt="2025-03-23T00:58:37.648" v="327"/>
          <ac:spMkLst>
            <pc:docMk/>
            <pc:sldMk cId="3261153313" sldId="260"/>
            <ac:spMk id="3" creationId="{EB29ACDD-FC42-0B00-D716-FB156DF69DD6}"/>
          </ac:spMkLst>
        </pc:spChg>
      </pc:sldChg>
      <pc:sldChg chg="modTransition">
        <pc:chgData name="junior christophe" userId="1c3299f779fcda81" providerId="LiveId" clId="{251E32C4-61F0-413A-B070-CB521036180A}" dt="2025-03-23T12:37:56.183" v="419"/>
        <pc:sldMkLst>
          <pc:docMk/>
          <pc:sldMk cId="480136681" sldId="261"/>
        </pc:sldMkLst>
      </pc:sldChg>
      <pc:sldChg chg="modTransition">
        <pc:chgData name="junior christophe" userId="1c3299f779fcda81" providerId="LiveId" clId="{251E32C4-61F0-413A-B070-CB521036180A}" dt="2025-03-23T12:37:58.348" v="420"/>
        <pc:sldMkLst>
          <pc:docMk/>
          <pc:sldMk cId="2932447458" sldId="262"/>
        </pc:sldMkLst>
      </pc:sldChg>
      <pc:sldChg chg="modSp modTransition">
        <pc:chgData name="junior christophe" userId="1c3299f779fcda81" providerId="LiveId" clId="{251E32C4-61F0-413A-B070-CB521036180A}" dt="2025-03-23T12:38:03.583" v="421"/>
        <pc:sldMkLst>
          <pc:docMk/>
          <pc:sldMk cId="2655883645" sldId="263"/>
        </pc:sldMkLst>
        <pc:spChg chg="mod">
          <ac:chgData name="junior christophe" userId="1c3299f779fcda81" providerId="LiveId" clId="{251E32C4-61F0-413A-B070-CB521036180A}" dt="2025-03-23T00:58:37.648" v="327"/>
          <ac:spMkLst>
            <pc:docMk/>
            <pc:sldMk cId="2655883645" sldId="263"/>
            <ac:spMk id="2" creationId="{ED644ADE-0486-330D-5ABB-F990E4E1DD21}"/>
          </ac:spMkLst>
        </pc:spChg>
      </pc:sldChg>
      <pc:sldChg chg="modTransition">
        <pc:chgData name="junior christophe" userId="1c3299f779fcda81" providerId="LiveId" clId="{251E32C4-61F0-413A-B070-CB521036180A}" dt="2025-03-23T12:38:07.238" v="422"/>
        <pc:sldMkLst>
          <pc:docMk/>
          <pc:sldMk cId="154877718" sldId="264"/>
        </pc:sldMkLst>
      </pc:sldChg>
      <pc:sldChg chg="modSp mod modTransition">
        <pc:chgData name="junior christophe" userId="1c3299f779fcda81" providerId="LiveId" clId="{251E32C4-61F0-413A-B070-CB521036180A}" dt="2025-03-23T12:38:09.482" v="423"/>
        <pc:sldMkLst>
          <pc:docMk/>
          <pc:sldMk cId="3383091201" sldId="265"/>
        </pc:sldMkLst>
        <pc:spChg chg="mod">
          <ac:chgData name="junior christophe" userId="1c3299f779fcda81" providerId="LiveId" clId="{251E32C4-61F0-413A-B070-CB521036180A}" dt="2025-03-23T00:58:37.750" v="331" actId="27636"/>
          <ac:spMkLst>
            <pc:docMk/>
            <pc:sldMk cId="3383091201" sldId="265"/>
            <ac:spMk id="2" creationId="{82EF8F46-B761-EBBB-F377-9005F54913CE}"/>
          </ac:spMkLst>
        </pc:spChg>
      </pc:sldChg>
      <pc:sldChg chg="modSp mod modTransition">
        <pc:chgData name="junior christophe" userId="1c3299f779fcda81" providerId="LiveId" clId="{251E32C4-61F0-413A-B070-CB521036180A}" dt="2025-03-23T12:38:11.598" v="424"/>
        <pc:sldMkLst>
          <pc:docMk/>
          <pc:sldMk cId="757879149" sldId="266"/>
        </pc:sldMkLst>
        <pc:spChg chg="mod">
          <ac:chgData name="junior christophe" userId="1c3299f779fcda81" providerId="LiveId" clId="{251E32C4-61F0-413A-B070-CB521036180A}" dt="2025-03-23T00:58:37.752" v="332" actId="27636"/>
          <ac:spMkLst>
            <pc:docMk/>
            <pc:sldMk cId="757879149" sldId="266"/>
            <ac:spMk id="2" creationId="{A1683A59-2F95-CDF7-81DB-477712133403}"/>
          </ac:spMkLst>
        </pc:spChg>
      </pc:sldChg>
      <pc:sldChg chg="modSp modTransition">
        <pc:chgData name="junior christophe" userId="1c3299f779fcda81" providerId="LiveId" clId="{251E32C4-61F0-413A-B070-CB521036180A}" dt="2025-03-23T12:38:13.730" v="425"/>
        <pc:sldMkLst>
          <pc:docMk/>
          <pc:sldMk cId="554820732" sldId="267"/>
        </pc:sldMkLst>
        <pc:spChg chg="mod">
          <ac:chgData name="junior christophe" userId="1c3299f779fcda81" providerId="LiveId" clId="{251E32C4-61F0-413A-B070-CB521036180A}" dt="2025-03-23T00:58:37.648" v="327"/>
          <ac:spMkLst>
            <pc:docMk/>
            <pc:sldMk cId="554820732" sldId="267"/>
            <ac:spMk id="2" creationId="{68FADBE0-21F0-5CD2-2A0F-7F34A766FC82}"/>
          </ac:spMkLst>
        </pc:spChg>
      </pc:sldChg>
      <pc:sldChg chg="modSp mod modTransition">
        <pc:chgData name="junior christophe" userId="1c3299f779fcda81" providerId="LiveId" clId="{251E32C4-61F0-413A-B070-CB521036180A}" dt="2025-03-23T12:38:15.673" v="426"/>
        <pc:sldMkLst>
          <pc:docMk/>
          <pc:sldMk cId="3790474391" sldId="268"/>
        </pc:sldMkLst>
        <pc:spChg chg="mod">
          <ac:chgData name="junior christophe" userId="1c3299f779fcda81" providerId="LiveId" clId="{251E32C4-61F0-413A-B070-CB521036180A}" dt="2025-03-23T00:58:37.752" v="333" actId="27636"/>
          <ac:spMkLst>
            <pc:docMk/>
            <pc:sldMk cId="3790474391" sldId="268"/>
            <ac:spMk id="2" creationId="{75AF27B8-578D-3A57-9F1E-8D3BB7CF4DF1}"/>
          </ac:spMkLst>
        </pc:spChg>
      </pc:sldChg>
      <pc:sldChg chg="modTransition">
        <pc:chgData name="junior christophe" userId="1c3299f779fcda81" providerId="LiveId" clId="{251E32C4-61F0-413A-B070-CB521036180A}" dt="2025-03-23T12:38:17.804" v="427"/>
        <pc:sldMkLst>
          <pc:docMk/>
          <pc:sldMk cId="1299059310" sldId="269"/>
        </pc:sldMkLst>
      </pc:sldChg>
      <pc:sldChg chg="modTransition">
        <pc:chgData name="junior christophe" userId="1c3299f779fcda81" providerId="LiveId" clId="{251E32C4-61F0-413A-B070-CB521036180A}" dt="2025-03-23T12:38:19.839" v="428"/>
        <pc:sldMkLst>
          <pc:docMk/>
          <pc:sldMk cId="4005207251" sldId="270"/>
        </pc:sldMkLst>
      </pc:sldChg>
      <pc:sldChg chg="modTransition">
        <pc:chgData name="junior christophe" userId="1c3299f779fcda81" providerId="LiveId" clId="{251E32C4-61F0-413A-B070-CB521036180A}" dt="2025-03-23T12:38:21.764" v="429"/>
        <pc:sldMkLst>
          <pc:docMk/>
          <pc:sldMk cId="1925375283" sldId="271"/>
        </pc:sldMkLst>
      </pc:sldChg>
      <pc:sldChg chg="modTransition">
        <pc:chgData name="junior christophe" userId="1c3299f779fcda81" providerId="LiveId" clId="{251E32C4-61F0-413A-B070-CB521036180A}" dt="2025-03-23T12:38:23.846" v="430"/>
        <pc:sldMkLst>
          <pc:docMk/>
          <pc:sldMk cId="1670213773" sldId="272"/>
        </pc:sldMkLst>
      </pc:sldChg>
      <pc:sldChg chg="modSp mod modTransition">
        <pc:chgData name="junior christophe" userId="1c3299f779fcda81" providerId="LiveId" clId="{251E32C4-61F0-413A-B070-CB521036180A}" dt="2025-03-23T12:38:25.776" v="431"/>
        <pc:sldMkLst>
          <pc:docMk/>
          <pc:sldMk cId="1436038404" sldId="273"/>
        </pc:sldMkLst>
        <pc:spChg chg="mod">
          <ac:chgData name="junior christophe" userId="1c3299f779fcda81" providerId="LiveId" clId="{251E32C4-61F0-413A-B070-CB521036180A}" dt="2025-03-23T00:58:37.756" v="334" actId="27636"/>
          <ac:spMkLst>
            <pc:docMk/>
            <pc:sldMk cId="1436038404" sldId="273"/>
            <ac:spMk id="2" creationId="{D575917D-1377-1475-2CEE-F148DFFB6866}"/>
          </ac:spMkLst>
        </pc:spChg>
      </pc:sldChg>
      <pc:sldChg chg="addSp delSp modSp new mod modTransition">
        <pc:chgData name="junior christophe" userId="1c3299f779fcda81" providerId="LiveId" clId="{251E32C4-61F0-413A-B070-CB521036180A}" dt="2025-03-23T12:38:28.078" v="432"/>
        <pc:sldMkLst>
          <pc:docMk/>
          <pc:sldMk cId="2160484955" sldId="274"/>
        </pc:sldMkLst>
        <pc:spChg chg="add mod">
          <ac:chgData name="junior christophe" userId="1c3299f779fcda81" providerId="LiveId" clId="{251E32C4-61F0-413A-B070-CB521036180A}" dt="2025-03-23T00:25:36.277" v="19" actId="2711"/>
          <ac:spMkLst>
            <pc:docMk/>
            <pc:sldMk cId="2160484955" sldId="274"/>
            <ac:spMk id="6" creationId="{E49EC0D3-C286-4B57-ADAD-E0CB85652F66}"/>
          </ac:spMkLst>
        </pc:spChg>
        <pc:spChg chg="add mod">
          <ac:chgData name="junior christophe" userId="1c3299f779fcda81" providerId="LiveId" clId="{251E32C4-61F0-413A-B070-CB521036180A}" dt="2025-03-23T01:02:47.472" v="385" actId="20577"/>
          <ac:spMkLst>
            <pc:docMk/>
            <pc:sldMk cId="2160484955" sldId="274"/>
            <ac:spMk id="7" creationId="{BFDA93BA-D94B-CA2C-C73B-B90B8AC0E2C1}"/>
          </ac:spMkLst>
        </pc:spChg>
        <pc:picChg chg="add mod">
          <ac:chgData name="junior christophe" userId="1c3299f779fcda81" providerId="LiveId" clId="{251E32C4-61F0-413A-B070-CB521036180A}" dt="2025-03-23T01:01:24.097" v="373" actId="1440"/>
          <ac:picMkLst>
            <pc:docMk/>
            <pc:sldMk cId="2160484955" sldId="274"/>
            <ac:picMk id="5" creationId="{B7148A0F-97FA-1C6B-0546-E6E9E97CD8C9}"/>
          </ac:picMkLst>
        </pc:picChg>
      </pc:sldChg>
      <pc:sldChg chg="addSp delSp modSp new mod modTransition">
        <pc:chgData name="junior christophe" userId="1c3299f779fcda81" providerId="LiveId" clId="{251E32C4-61F0-413A-B070-CB521036180A}" dt="2025-03-23T12:38:38.454" v="433"/>
        <pc:sldMkLst>
          <pc:docMk/>
          <pc:sldMk cId="44474181" sldId="275"/>
        </pc:sldMkLst>
        <pc:spChg chg="add mod">
          <ac:chgData name="junior christophe" userId="1c3299f779fcda81" providerId="LiveId" clId="{251E32C4-61F0-413A-B070-CB521036180A}" dt="2025-03-23T00:27:38.678" v="32"/>
          <ac:spMkLst>
            <pc:docMk/>
            <pc:sldMk cId="44474181" sldId="275"/>
            <ac:spMk id="6" creationId="{B9D589BD-3ADD-7796-9993-2DE9BC336590}"/>
          </ac:spMkLst>
        </pc:spChg>
        <pc:spChg chg="add mod">
          <ac:chgData name="junior christophe" userId="1c3299f779fcda81" providerId="LiveId" clId="{251E32C4-61F0-413A-B070-CB521036180A}" dt="2025-03-23T01:03:13.323" v="394" actId="20577"/>
          <ac:spMkLst>
            <pc:docMk/>
            <pc:sldMk cId="44474181" sldId="275"/>
            <ac:spMk id="7" creationId="{FF999722-79A9-7D33-6B29-E6110F7BB80B}"/>
          </ac:spMkLst>
        </pc:spChg>
        <pc:picChg chg="add mod">
          <ac:chgData name="junior christophe" userId="1c3299f779fcda81" providerId="LiveId" clId="{251E32C4-61F0-413A-B070-CB521036180A}" dt="2025-03-23T01:01:45.178" v="374" actId="1440"/>
          <ac:picMkLst>
            <pc:docMk/>
            <pc:sldMk cId="44474181" sldId="275"/>
            <ac:picMk id="5" creationId="{294D728D-8108-94B7-69EE-3D2E26F6A5A0}"/>
          </ac:picMkLst>
        </pc:picChg>
      </pc:sldChg>
      <pc:sldChg chg="addSp delSp modSp new mod modTransition">
        <pc:chgData name="junior christophe" userId="1c3299f779fcda81" providerId="LiveId" clId="{251E32C4-61F0-413A-B070-CB521036180A}" dt="2025-03-23T12:38:42.130" v="434"/>
        <pc:sldMkLst>
          <pc:docMk/>
          <pc:sldMk cId="3146218050" sldId="276"/>
        </pc:sldMkLst>
        <pc:spChg chg="add mod">
          <ac:chgData name="junior christophe" userId="1c3299f779fcda81" providerId="LiveId" clId="{251E32C4-61F0-413A-B070-CB521036180A}" dt="2025-03-23T00:29:29.964" v="43"/>
          <ac:spMkLst>
            <pc:docMk/>
            <pc:sldMk cId="3146218050" sldId="276"/>
            <ac:spMk id="6" creationId="{78E0D1F9-A22D-DE29-58CF-E278E08184E4}"/>
          </ac:spMkLst>
        </pc:spChg>
        <pc:spChg chg="add mod">
          <ac:chgData name="junior christophe" userId="1c3299f779fcda81" providerId="LiveId" clId="{251E32C4-61F0-413A-B070-CB521036180A}" dt="2025-03-23T01:03:43.062" v="403" actId="20577"/>
          <ac:spMkLst>
            <pc:docMk/>
            <pc:sldMk cId="3146218050" sldId="276"/>
            <ac:spMk id="7" creationId="{7AF186B5-1B8D-050A-F44A-27FDE1F7C583}"/>
          </ac:spMkLst>
        </pc:spChg>
        <pc:picChg chg="add mod">
          <ac:chgData name="junior christophe" userId="1c3299f779fcda81" providerId="LiveId" clId="{251E32C4-61F0-413A-B070-CB521036180A}" dt="2025-03-23T01:02:08.704" v="375" actId="1440"/>
          <ac:picMkLst>
            <pc:docMk/>
            <pc:sldMk cId="3146218050" sldId="276"/>
            <ac:picMk id="5" creationId="{09279681-CD79-2E46-F510-5E93CA1C54D0}"/>
          </ac:picMkLst>
        </pc:picChg>
      </pc:sldChg>
      <pc:sldChg chg="addSp delSp modSp new mod modTransition">
        <pc:chgData name="junior christophe" userId="1c3299f779fcda81" providerId="LiveId" clId="{251E32C4-61F0-413A-B070-CB521036180A}" dt="2025-03-23T12:38:43.633" v="435"/>
        <pc:sldMkLst>
          <pc:docMk/>
          <pc:sldMk cId="110583279" sldId="277"/>
        </pc:sldMkLst>
        <pc:spChg chg="add mod">
          <ac:chgData name="junior christophe" userId="1c3299f779fcda81" providerId="LiveId" clId="{251E32C4-61F0-413A-B070-CB521036180A}" dt="2025-03-23T00:31:21.802" v="55"/>
          <ac:spMkLst>
            <pc:docMk/>
            <pc:sldMk cId="110583279" sldId="277"/>
            <ac:spMk id="6" creationId="{8D3833DA-2458-CB82-2E1F-83BADC33BEBF}"/>
          </ac:spMkLst>
        </pc:spChg>
        <pc:spChg chg="add mod">
          <ac:chgData name="junior christophe" userId="1c3299f779fcda81" providerId="LiveId" clId="{251E32C4-61F0-413A-B070-CB521036180A}" dt="2025-03-23T01:04:09.812" v="412" actId="20577"/>
          <ac:spMkLst>
            <pc:docMk/>
            <pc:sldMk cId="110583279" sldId="277"/>
            <ac:spMk id="7" creationId="{BD9DE133-F447-1F64-DCDC-C52217AEECA3}"/>
          </ac:spMkLst>
        </pc:spChg>
        <pc:picChg chg="add mod">
          <ac:chgData name="junior christophe" userId="1c3299f779fcda81" providerId="LiveId" clId="{251E32C4-61F0-413A-B070-CB521036180A}" dt="2025-03-23T01:02:15.601" v="376" actId="1440"/>
          <ac:picMkLst>
            <pc:docMk/>
            <pc:sldMk cId="110583279" sldId="277"/>
            <ac:picMk id="5" creationId="{3331CB29-222D-01A3-9154-11ADB480FF0A}"/>
          </ac:picMkLst>
        </pc:picChg>
      </pc:sldChg>
      <pc:sldChg chg="addSp delSp modSp new mod ord modTransition">
        <pc:chgData name="junior christophe" userId="1c3299f779fcda81" providerId="LiveId" clId="{251E32C4-61F0-413A-B070-CB521036180A}" dt="2025-03-23T12:38:45.415" v="436"/>
        <pc:sldMkLst>
          <pc:docMk/>
          <pc:sldMk cId="4156994157" sldId="278"/>
        </pc:sldMkLst>
        <pc:spChg chg="mod">
          <ac:chgData name="junior christophe" userId="1c3299f779fcda81" providerId="LiveId" clId="{251E32C4-61F0-413A-B070-CB521036180A}" dt="2025-03-23T00:58:37.648" v="327"/>
          <ac:spMkLst>
            <pc:docMk/>
            <pc:sldMk cId="4156994157" sldId="278"/>
            <ac:spMk id="2" creationId="{E1CF6A73-6CC9-2781-3663-72344D260B66}"/>
          </ac:spMkLst>
        </pc:spChg>
        <pc:picChg chg="add mod">
          <ac:chgData name="junior christophe" userId="1c3299f779fcda81" providerId="LiveId" clId="{251E32C4-61F0-413A-B070-CB521036180A}" dt="2025-03-23T00:34:28.474" v="114" actId="14100"/>
          <ac:picMkLst>
            <pc:docMk/>
            <pc:sldMk cId="4156994157" sldId="278"/>
            <ac:picMk id="5" creationId="{12465548-5E52-6627-A0DA-5AFEDF8BFA56}"/>
          </ac:picMkLst>
        </pc:picChg>
      </pc:sldChg>
      <pc:sldChg chg="addSp delSp modSp new mod modTransition">
        <pc:chgData name="junior christophe" userId="1c3299f779fcda81" providerId="LiveId" clId="{251E32C4-61F0-413A-B070-CB521036180A}" dt="2025-03-23T12:38:47.753" v="437"/>
        <pc:sldMkLst>
          <pc:docMk/>
          <pc:sldMk cId="159675353" sldId="279"/>
        </pc:sldMkLst>
        <pc:spChg chg="mod">
          <ac:chgData name="junior christophe" userId="1c3299f779fcda81" providerId="LiveId" clId="{251E32C4-61F0-413A-B070-CB521036180A}" dt="2025-03-23T00:58:37.648" v="327"/>
          <ac:spMkLst>
            <pc:docMk/>
            <pc:sldMk cId="159675353" sldId="279"/>
            <ac:spMk id="2" creationId="{4A5C4AE4-C372-AD38-55B9-CA0FDD6C05A5}"/>
          </ac:spMkLst>
        </pc:spChg>
        <pc:spChg chg="add mod">
          <ac:chgData name="junior christophe" userId="1c3299f779fcda81" providerId="LiveId" clId="{251E32C4-61F0-413A-B070-CB521036180A}" dt="2025-03-23T00:47:25.521" v="197" actId="113"/>
          <ac:spMkLst>
            <pc:docMk/>
            <pc:sldMk cId="159675353" sldId="279"/>
            <ac:spMk id="10" creationId="{9BA62EE2-3A14-0018-9250-D3F27A911AD0}"/>
          </ac:spMkLst>
        </pc:spChg>
        <pc:picChg chg="add mod">
          <ac:chgData name="junior christophe" userId="1c3299f779fcda81" providerId="LiveId" clId="{251E32C4-61F0-413A-B070-CB521036180A}" dt="2025-03-23T00:42:19.989" v="170" actId="1440"/>
          <ac:picMkLst>
            <pc:docMk/>
            <pc:sldMk cId="159675353" sldId="279"/>
            <ac:picMk id="9" creationId="{BD1308E1-8EB0-CA06-B0DD-B0E16A8CE3E1}"/>
          </ac:picMkLst>
        </pc:picChg>
      </pc:sldChg>
      <pc:sldChg chg="modSp new mod modTransition">
        <pc:chgData name="junior christophe" userId="1c3299f779fcda81" providerId="LiveId" clId="{251E32C4-61F0-413A-B070-CB521036180A}" dt="2025-03-23T12:38:51.209" v="438"/>
        <pc:sldMkLst>
          <pc:docMk/>
          <pc:sldMk cId="218541929" sldId="280"/>
        </pc:sldMkLst>
        <pc:spChg chg="mod">
          <ac:chgData name="junior christophe" userId="1c3299f779fcda81" providerId="LiveId" clId="{251E32C4-61F0-413A-B070-CB521036180A}" dt="2025-03-23T00:58:37.648" v="327"/>
          <ac:spMkLst>
            <pc:docMk/>
            <pc:sldMk cId="218541929" sldId="280"/>
            <ac:spMk id="2" creationId="{5A8F51A6-081D-BC76-39B9-C1C990B6F730}"/>
          </ac:spMkLst>
        </pc:spChg>
        <pc:spChg chg="mod">
          <ac:chgData name="junior christophe" userId="1c3299f779fcda81" providerId="LiveId" clId="{251E32C4-61F0-413A-B070-CB521036180A}" dt="2025-03-23T00:58:37.648" v="327"/>
          <ac:spMkLst>
            <pc:docMk/>
            <pc:sldMk cId="218541929" sldId="280"/>
            <ac:spMk id="3" creationId="{32304D17-9CFE-3E46-A50E-7AFD0D36073E}"/>
          </ac:spMkLst>
        </pc:spChg>
      </pc:sldChg>
      <pc:sldChg chg="addSp delSp modSp new mod modTransition">
        <pc:chgData name="junior christophe" userId="1c3299f779fcda81" providerId="LiveId" clId="{251E32C4-61F0-413A-B070-CB521036180A}" dt="2025-03-23T12:38:53.246" v="439"/>
        <pc:sldMkLst>
          <pc:docMk/>
          <pc:sldMk cId="2569986386" sldId="281"/>
        </pc:sldMkLst>
        <pc:spChg chg="mod">
          <ac:chgData name="junior christophe" userId="1c3299f779fcda81" providerId="LiveId" clId="{251E32C4-61F0-413A-B070-CB521036180A}" dt="2025-03-23T00:58:37.648" v="327"/>
          <ac:spMkLst>
            <pc:docMk/>
            <pc:sldMk cId="2569986386" sldId="281"/>
            <ac:spMk id="2" creationId="{8F7E43D8-1447-2756-0046-7D9A5CFD35A9}"/>
          </ac:spMkLst>
        </pc:spChg>
        <pc:picChg chg="add mod">
          <ac:chgData name="junior christophe" userId="1c3299f779fcda81" providerId="LiveId" clId="{251E32C4-61F0-413A-B070-CB521036180A}" dt="2025-03-23T00:51:55.120" v="263" actId="1440"/>
          <ac:picMkLst>
            <pc:docMk/>
            <pc:sldMk cId="2569986386" sldId="281"/>
            <ac:picMk id="5" creationId="{07B0DA6C-F15B-C9D0-02DC-3C6AFEA4AF42}"/>
          </ac:picMkLst>
        </pc:picChg>
      </pc:sldChg>
      <pc:sldChg chg="modSp new mod modTransition">
        <pc:chgData name="junior christophe" userId="1c3299f779fcda81" providerId="LiveId" clId="{251E32C4-61F0-413A-B070-CB521036180A}" dt="2025-03-23T12:38:55.520" v="440"/>
        <pc:sldMkLst>
          <pc:docMk/>
          <pc:sldMk cId="2129183505" sldId="282"/>
        </pc:sldMkLst>
        <pc:spChg chg="mod">
          <ac:chgData name="junior christophe" userId="1c3299f779fcda81" providerId="LiveId" clId="{251E32C4-61F0-413A-B070-CB521036180A}" dt="2025-03-23T00:58:37.733" v="328" actId="27636"/>
          <ac:spMkLst>
            <pc:docMk/>
            <pc:sldMk cId="2129183505" sldId="282"/>
            <ac:spMk id="2" creationId="{B5E1BCA6-A775-DA32-35F5-E83B83DB491A}"/>
          </ac:spMkLst>
        </pc:spChg>
        <pc:spChg chg="mod">
          <ac:chgData name="junior christophe" userId="1c3299f779fcda81" providerId="LiveId" clId="{251E32C4-61F0-413A-B070-CB521036180A}" dt="2025-03-23T00:58:37.736" v="329" actId="27636"/>
          <ac:spMkLst>
            <pc:docMk/>
            <pc:sldMk cId="2129183505" sldId="282"/>
            <ac:spMk id="3" creationId="{ECCEA88C-4A2E-3F94-D8E1-055A444A8B51}"/>
          </ac:spMkLst>
        </pc:spChg>
      </pc:sldChg>
      <pc:sldChg chg="delSp new del mod">
        <pc:chgData name="junior christophe" userId="1c3299f779fcda81" providerId="LiveId" clId="{251E32C4-61F0-413A-B070-CB521036180A}" dt="2025-03-23T00:57:20.779" v="312" actId="2696"/>
        <pc:sldMkLst>
          <pc:docMk/>
          <pc:sldMk cId="941798605" sldId="283"/>
        </pc:sldMkLst>
      </pc:sldChg>
      <pc:sldChg chg="modSp new del mod">
        <pc:chgData name="junior christophe" userId="1c3299f779fcda81" providerId="LiveId" clId="{251E32C4-61F0-413A-B070-CB521036180A}" dt="2025-03-23T00:58:55.850" v="339" actId="2696"/>
        <pc:sldMkLst>
          <pc:docMk/>
          <pc:sldMk cId="1443778395" sldId="283"/>
        </pc:sldMkLst>
      </pc:sldChg>
      <pc:sldChg chg="addSp delSp modSp new mod modTransition">
        <pc:chgData name="junior christophe" userId="1c3299f779fcda81" providerId="LiveId" clId="{251E32C4-61F0-413A-B070-CB521036180A}" dt="2025-03-23T12:40:54.025" v="506" actId="113"/>
        <pc:sldMkLst>
          <pc:docMk/>
          <pc:sldMk cId="2526632888" sldId="283"/>
        </pc:sldMkLst>
        <pc:spChg chg="mod">
          <ac:chgData name="junior christophe" userId="1c3299f779fcda81" providerId="LiveId" clId="{251E32C4-61F0-413A-B070-CB521036180A}" dt="2025-03-23T12:39:45.156" v="455" actId="1076"/>
          <ac:spMkLst>
            <pc:docMk/>
            <pc:sldMk cId="2526632888" sldId="283"/>
            <ac:spMk id="2" creationId="{FBD152E5-20A1-C4FD-161C-C7AFE3E5A597}"/>
          </ac:spMkLst>
        </pc:spChg>
        <pc:spChg chg="add mod">
          <ac:chgData name="junior christophe" userId="1c3299f779fcda81" providerId="LiveId" clId="{251E32C4-61F0-413A-B070-CB521036180A}" dt="2025-03-23T12:40:25.007" v="491" actId="113"/>
          <ac:spMkLst>
            <pc:docMk/>
            <pc:sldMk cId="2526632888" sldId="283"/>
            <ac:spMk id="4" creationId="{0DE1E4EA-C4C5-9D6B-750C-D52E9AEAECC4}"/>
          </ac:spMkLst>
        </pc:spChg>
        <pc:spChg chg="add mod">
          <ac:chgData name="junior christophe" userId="1c3299f779fcda81" providerId="LiveId" clId="{251E32C4-61F0-413A-B070-CB521036180A}" dt="2025-03-23T12:40:54.025" v="506" actId="113"/>
          <ac:spMkLst>
            <pc:docMk/>
            <pc:sldMk cId="2526632888" sldId="283"/>
            <ac:spMk id="5" creationId="{FCC2AB5F-9435-8E43-3161-D75B00FFF10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fr-FR"/>
              <a:t>Modifiez le style du titre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F843D56F-EB6A-4B88-9D97-FF2E8E08A186}" type="datetimeFigureOut">
              <a:rPr lang="fr-CM" smtClean="0"/>
              <a:t>29/03/2025</a:t>
            </a:fld>
            <a:endParaRPr lang="fr-CM"/>
          </a:p>
        </p:txBody>
      </p:sp>
      <p:sp>
        <p:nvSpPr>
          <p:cNvPr id="5" name="Footer Placeholder 4"/>
          <p:cNvSpPr>
            <a:spLocks noGrp="1"/>
          </p:cNvSpPr>
          <p:nvPr>
            <p:ph type="ftr" sz="quarter" idx="11"/>
          </p:nvPr>
        </p:nvSpPr>
        <p:spPr>
          <a:xfrm>
            <a:off x="2416500" y="329307"/>
            <a:ext cx="4973915" cy="309201"/>
          </a:xfrm>
        </p:spPr>
        <p:txBody>
          <a:bodyPr/>
          <a:lstStyle/>
          <a:p>
            <a:endParaRPr lang="fr-CM"/>
          </a:p>
        </p:txBody>
      </p:sp>
      <p:sp>
        <p:nvSpPr>
          <p:cNvPr id="6" name="Slide Number Placeholder 5"/>
          <p:cNvSpPr>
            <a:spLocks noGrp="1"/>
          </p:cNvSpPr>
          <p:nvPr>
            <p:ph type="sldNum" sz="quarter" idx="12"/>
          </p:nvPr>
        </p:nvSpPr>
        <p:spPr>
          <a:xfrm>
            <a:off x="1437664" y="798973"/>
            <a:ext cx="811019" cy="503578"/>
          </a:xfrm>
        </p:spPr>
        <p:txBody>
          <a:bodyPr/>
          <a:lstStyle/>
          <a:p>
            <a:fld id="{4468AF93-DED8-4F88-9ECE-A90710639016}" type="slidenum">
              <a:rPr lang="fr-CM" smtClean="0"/>
              <a:t>‹N°›</a:t>
            </a:fld>
            <a:endParaRPr lang="fr-CM"/>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365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843D56F-EB6A-4B88-9D97-FF2E8E08A186}" type="datetimeFigureOut">
              <a:rPr lang="fr-CM" smtClean="0"/>
              <a:t>29/03/2025</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4468AF93-DED8-4F88-9ECE-A90710639016}" type="slidenum">
              <a:rPr lang="fr-CM" smtClean="0"/>
              <a:t>‹N°›</a:t>
            </a:fld>
            <a:endParaRPr lang="fr-CM"/>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1775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843D56F-EB6A-4B88-9D97-FF2E8E08A186}" type="datetimeFigureOut">
              <a:rPr lang="fr-CM" smtClean="0"/>
              <a:t>29/03/2025</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4468AF93-DED8-4F88-9ECE-A90710639016}" type="slidenum">
              <a:rPr lang="fr-CM" smtClean="0"/>
              <a:t>‹N°›</a:t>
            </a:fld>
            <a:endParaRPr lang="fr-CM"/>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040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843D56F-EB6A-4B88-9D97-FF2E8E08A186}" type="datetimeFigureOut">
              <a:rPr lang="fr-CM" smtClean="0"/>
              <a:t>29/03/2025</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4468AF93-DED8-4F88-9ECE-A90710639016}" type="slidenum">
              <a:rPr lang="fr-CM" smtClean="0"/>
              <a:t>‹N°›</a:t>
            </a:fld>
            <a:endParaRPr lang="fr-CM"/>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82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fr-FR"/>
              <a:t>Modifiez le style du titre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843D56F-EB6A-4B88-9D97-FF2E8E08A186}" type="datetimeFigureOut">
              <a:rPr lang="fr-CM" smtClean="0"/>
              <a:t>29/03/2025</a:t>
            </a:fld>
            <a:endParaRPr lang="fr-CM"/>
          </a:p>
        </p:txBody>
      </p:sp>
      <p:sp>
        <p:nvSpPr>
          <p:cNvPr id="5" name="Footer Placeholder 4"/>
          <p:cNvSpPr>
            <a:spLocks noGrp="1"/>
          </p:cNvSpPr>
          <p:nvPr>
            <p:ph type="ftr" sz="quarter" idx="11"/>
          </p:nvPr>
        </p:nvSpPr>
        <p:spPr/>
        <p:txBody>
          <a:bodyPr/>
          <a:lstStyle/>
          <a:p>
            <a:endParaRPr lang="fr-CM"/>
          </a:p>
        </p:txBody>
      </p:sp>
      <p:sp>
        <p:nvSpPr>
          <p:cNvPr id="6" name="Slide Number Placeholder 5"/>
          <p:cNvSpPr>
            <a:spLocks noGrp="1"/>
          </p:cNvSpPr>
          <p:nvPr>
            <p:ph type="sldNum" sz="quarter" idx="12"/>
          </p:nvPr>
        </p:nvSpPr>
        <p:spPr/>
        <p:txBody>
          <a:bodyPr/>
          <a:lstStyle/>
          <a:p>
            <a:fld id="{4468AF93-DED8-4F88-9ECE-A90710639016}" type="slidenum">
              <a:rPr lang="fr-CM" smtClean="0"/>
              <a:t>‹N°›</a:t>
            </a:fld>
            <a:endParaRPr lang="fr-CM"/>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0421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843D56F-EB6A-4B88-9D97-FF2E8E08A186}" type="datetimeFigureOut">
              <a:rPr lang="fr-CM" smtClean="0"/>
              <a:t>29/03/2025</a:t>
            </a:fld>
            <a:endParaRPr lang="fr-CM"/>
          </a:p>
        </p:txBody>
      </p:sp>
      <p:sp>
        <p:nvSpPr>
          <p:cNvPr id="6" name="Footer Placeholder 5"/>
          <p:cNvSpPr>
            <a:spLocks noGrp="1"/>
          </p:cNvSpPr>
          <p:nvPr>
            <p:ph type="ftr" sz="quarter" idx="11"/>
          </p:nvPr>
        </p:nvSpPr>
        <p:spPr/>
        <p:txBody>
          <a:bodyPr/>
          <a:lstStyle/>
          <a:p>
            <a:endParaRPr lang="fr-CM"/>
          </a:p>
        </p:txBody>
      </p:sp>
      <p:sp>
        <p:nvSpPr>
          <p:cNvPr id="7" name="Slide Number Placeholder 6"/>
          <p:cNvSpPr>
            <a:spLocks noGrp="1"/>
          </p:cNvSpPr>
          <p:nvPr>
            <p:ph type="sldNum" sz="quarter" idx="12"/>
          </p:nvPr>
        </p:nvSpPr>
        <p:spPr/>
        <p:txBody>
          <a:bodyPr/>
          <a:lstStyle/>
          <a:p>
            <a:fld id="{4468AF93-DED8-4F88-9ECE-A90710639016}" type="slidenum">
              <a:rPr lang="fr-CM" smtClean="0"/>
              <a:t>‹N°›</a:t>
            </a:fld>
            <a:endParaRPr lang="fr-CM"/>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788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447191" y="2824269"/>
            <a:ext cx="4645152" cy="26444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2362" y="2821491"/>
            <a:ext cx="4645152" cy="263737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843D56F-EB6A-4B88-9D97-FF2E8E08A186}" type="datetimeFigureOut">
              <a:rPr lang="fr-CM" smtClean="0"/>
              <a:t>29/03/2025</a:t>
            </a:fld>
            <a:endParaRPr lang="fr-CM"/>
          </a:p>
        </p:txBody>
      </p:sp>
      <p:sp>
        <p:nvSpPr>
          <p:cNvPr id="8" name="Footer Placeholder 7"/>
          <p:cNvSpPr>
            <a:spLocks noGrp="1"/>
          </p:cNvSpPr>
          <p:nvPr>
            <p:ph type="ftr" sz="quarter" idx="11"/>
          </p:nvPr>
        </p:nvSpPr>
        <p:spPr/>
        <p:txBody>
          <a:bodyPr/>
          <a:lstStyle/>
          <a:p>
            <a:endParaRPr lang="fr-CM"/>
          </a:p>
        </p:txBody>
      </p:sp>
      <p:sp>
        <p:nvSpPr>
          <p:cNvPr id="9" name="Slide Number Placeholder 8"/>
          <p:cNvSpPr>
            <a:spLocks noGrp="1"/>
          </p:cNvSpPr>
          <p:nvPr>
            <p:ph type="sldNum" sz="quarter" idx="12"/>
          </p:nvPr>
        </p:nvSpPr>
        <p:spPr/>
        <p:txBody>
          <a:bodyPr/>
          <a:lstStyle/>
          <a:p>
            <a:fld id="{4468AF93-DED8-4F88-9ECE-A90710639016}" type="slidenum">
              <a:rPr lang="fr-CM" smtClean="0"/>
              <a:t>‹N°›</a:t>
            </a:fld>
            <a:endParaRPr lang="fr-CM"/>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983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843D56F-EB6A-4B88-9D97-FF2E8E08A186}" type="datetimeFigureOut">
              <a:rPr lang="fr-CM" smtClean="0"/>
              <a:t>29/03/2025</a:t>
            </a:fld>
            <a:endParaRPr lang="fr-CM"/>
          </a:p>
        </p:txBody>
      </p:sp>
      <p:sp>
        <p:nvSpPr>
          <p:cNvPr id="4" name="Footer Placeholder 3"/>
          <p:cNvSpPr>
            <a:spLocks noGrp="1"/>
          </p:cNvSpPr>
          <p:nvPr>
            <p:ph type="ftr" sz="quarter" idx="11"/>
          </p:nvPr>
        </p:nvSpPr>
        <p:spPr/>
        <p:txBody>
          <a:bodyPr/>
          <a:lstStyle/>
          <a:p>
            <a:endParaRPr lang="fr-CM"/>
          </a:p>
        </p:txBody>
      </p:sp>
      <p:sp>
        <p:nvSpPr>
          <p:cNvPr id="5" name="Slide Number Placeholder 4"/>
          <p:cNvSpPr>
            <a:spLocks noGrp="1"/>
          </p:cNvSpPr>
          <p:nvPr>
            <p:ph type="sldNum" sz="quarter" idx="12"/>
          </p:nvPr>
        </p:nvSpPr>
        <p:spPr/>
        <p:txBody>
          <a:bodyPr/>
          <a:lstStyle/>
          <a:p>
            <a:fld id="{4468AF93-DED8-4F88-9ECE-A90710639016}" type="slidenum">
              <a:rPr lang="fr-CM" smtClean="0"/>
              <a:t>‹N°›</a:t>
            </a:fld>
            <a:endParaRPr lang="fr-CM"/>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4291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3D56F-EB6A-4B88-9D97-FF2E8E08A186}" type="datetimeFigureOut">
              <a:rPr lang="fr-CM" smtClean="0"/>
              <a:t>29/03/2025</a:t>
            </a:fld>
            <a:endParaRPr lang="fr-CM"/>
          </a:p>
        </p:txBody>
      </p:sp>
      <p:sp>
        <p:nvSpPr>
          <p:cNvPr id="3" name="Footer Placeholder 2"/>
          <p:cNvSpPr>
            <a:spLocks noGrp="1"/>
          </p:cNvSpPr>
          <p:nvPr>
            <p:ph type="ftr" sz="quarter" idx="11"/>
          </p:nvPr>
        </p:nvSpPr>
        <p:spPr/>
        <p:txBody>
          <a:bodyPr/>
          <a:lstStyle/>
          <a:p>
            <a:endParaRPr lang="fr-CM"/>
          </a:p>
        </p:txBody>
      </p:sp>
      <p:sp>
        <p:nvSpPr>
          <p:cNvPr id="4" name="Slide Number Placeholder 3"/>
          <p:cNvSpPr>
            <a:spLocks noGrp="1"/>
          </p:cNvSpPr>
          <p:nvPr>
            <p:ph type="sldNum" sz="quarter" idx="12"/>
          </p:nvPr>
        </p:nvSpPr>
        <p:spPr/>
        <p:txBody>
          <a:bodyPr/>
          <a:lstStyle/>
          <a:p>
            <a:fld id="{4468AF93-DED8-4F88-9ECE-A90710639016}" type="slidenum">
              <a:rPr lang="fr-CM" smtClean="0"/>
              <a:t>‹N°›</a:t>
            </a:fld>
            <a:endParaRPr lang="fr-CM"/>
          </a:p>
        </p:txBody>
      </p:sp>
    </p:spTree>
    <p:extLst>
      <p:ext uri="{BB962C8B-B14F-4D97-AF65-F5344CB8AC3E}">
        <p14:creationId xmlns:p14="http://schemas.microsoft.com/office/powerpoint/2010/main" val="43197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843D56F-EB6A-4B88-9D97-FF2E8E08A186}" type="datetimeFigureOut">
              <a:rPr lang="fr-CM" smtClean="0"/>
              <a:t>29/03/2025</a:t>
            </a:fld>
            <a:endParaRPr lang="fr-CM"/>
          </a:p>
        </p:txBody>
      </p:sp>
      <p:sp>
        <p:nvSpPr>
          <p:cNvPr id="6" name="Footer Placeholder 5"/>
          <p:cNvSpPr>
            <a:spLocks noGrp="1"/>
          </p:cNvSpPr>
          <p:nvPr>
            <p:ph type="ftr" sz="quarter" idx="11"/>
          </p:nvPr>
        </p:nvSpPr>
        <p:spPr/>
        <p:txBody>
          <a:bodyPr/>
          <a:lstStyle/>
          <a:p>
            <a:endParaRPr lang="fr-CM"/>
          </a:p>
        </p:txBody>
      </p:sp>
      <p:sp>
        <p:nvSpPr>
          <p:cNvPr id="7" name="Slide Number Placeholder 6"/>
          <p:cNvSpPr>
            <a:spLocks noGrp="1"/>
          </p:cNvSpPr>
          <p:nvPr>
            <p:ph type="sldNum" sz="quarter" idx="12"/>
          </p:nvPr>
        </p:nvSpPr>
        <p:spPr/>
        <p:txBody>
          <a:bodyPr/>
          <a:lstStyle/>
          <a:p>
            <a:fld id="{4468AF93-DED8-4F88-9ECE-A90710639016}" type="slidenum">
              <a:rPr lang="fr-CM" smtClean="0"/>
              <a:t>‹N°›</a:t>
            </a:fld>
            <a:endParaRPr lang="fr-CM"/>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0246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843D56F-EB6A-4B88-9D97-FF2E8E08A186}" type="datetimeFigureOut">
              <a:rPr lang="fr-CM" smtClean="0"/>
              <a:t>29/03/2025</a:t>
            </a:fld>
            <a:endParaRPr lang="fr-CM"/>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468AF93-DED8-4F88-9ECE-A90710639016}" type="slidenum">
              <a:rPr lang="fr-CM" smtClean="0"/>
              <a:t>‹N°›</a:t>
            </a:fld>
            <a:endParaRPr lang="fr-CM"/>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9664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843D56F-EB6A-4B88-9D97-FF2E8E08A186}" type="datetimeFigureOut">
              <a:rPr lang="fr-CM" smtClean="0"/>
              <a:t>29/03/2025</a:t>
            </a:fld>
            <a:endParaRPr lang="fr-CM"/>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CM"/>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468AF93-DED8-4F88-9ECE-A90710639016}" type="slidenum">
              <a:rPr lang="fr-CM" smtClean="0"/>
              <a:t>‹N°›</a:t>
            </a:fld>
            <a:endParaRPr lang="fr-CM"/>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5466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5E6DA1-3DE4-2A9A-4847-A1D312BAF9EA}"/>
              </a:ext>
            </a:extLst>
          </p:cNvPr>
          <p:cNvSpPr>
            <a:spLocks noGrp="1"/>
          </p:cNvSpPr>
          <p:nvPr>
            <p:ph type="ctrTitle"/>
          </p:nvPr>
        </p:nvSpPr>
        <p:spPr/>
        <p:txBody>
          <a:bodyPr>
            <a:normAutofit/>
          </a:bodyPr>
          <a:lstStyle/>
          <a:p>
            <a:r>
              <a:rPr lang="fr-FR" sz="5400" dirty="0" err="1">
                <a:latin typeface="Segoe Print" panose="02000600000000000000" pitchFamily="2" charset="0"/>
              </a:rPr>
              <a:t>Offloading</a:t>
            </a:r>
            <a:r>
              <a:rPr lang="fr-FR" sz="5400" dirty="0">
                <a:latin typeface="Segoe Print" panose="02000600000000000000" pitchFamily="2" charset="0"/>
              </a:rPr>
              <a:t> LTE/WIFI</a:t>
            </a:r>
            <a:endParaRPr lang="fr-CM" sz="5400" dirty="0">
              <a:latin typeface="Segoe Print" panose="02000600000000000000" pitchFamily="2" charset="0"/>
            </a:endParaRPr>
          </a:p>
        </p:txBody>
      </p:sp>
      <p:sp>
        <p:nvSpPr>
          <p:cNvPr id="3" name="Sous-titre 2">
            <a:extLst>
              <a:ext uri="{FF2B5EF4-FFF2-40B4-BE49-F238E27FC236}">
                <a16:creationId xmlns:a16="http://schemas.microsoft.com/office/drawing/2014/main" id="{9EA3D555-25D9-F162-0A25-F7735DA1310E}"/>
              </a:ext>
            </a:extLst>
          </p:cNvPr>
          <p:cNvSpPr>
            <a:spLocks noGrp="1"/>
          </p:cNvSpPr>
          <p:nvPr>
            <p:ph type="subTitle" idx="1"/>
          </p:nvPr>
        </p:nvSpPr>
        <p:spPr/>
        <p:txBody>
          <a:bodyPr/>
          <a:lstStyle/>
          <a:p>
            <a:r>
              <a:rPr lang="fr-FR" dirty="0">
                <a:latin typeface="Segoe Print" panose="02000600000000000000" pitchFamily="2" charset="0"/>
              </a:rPr>
              <a:t>REALISATION DE LA SIMULATION </a:t>
            </a:r>
            <a:endParaRPr lang="fr-CM" dirty="0">
              <a:latin typeface="Segoe Print" panose="02000600000000000000" pitchFamily="2" charset="0"/>
            </a:endParaRPr>
          </a:p>
        </p:txBody>
      </p:sp>
      <p:sp>
        <p:nvSpPr>
          <p:cNvPr id="4" name="ZoneTexte 3">
            <a:extLst>
              <a:ext uri="{FF2B5EF4-FFF2-40B4-BE49-F238E27FC236}">
                <a16:creationId xmlns:a16="http://schemas.microsoft.com/office/drawing/2014/main" id="{78412CB5-3919-A759-43CD-62BD185F42A6}"/>
              </a:ext>
            </a:extLst>
          </p:cNvPr>
          <p:cNvSpPr txBox="1"/>
          <p:nvPr/>
        </p:nvSpPr>
        <p:spPr>
          <a:xfrm>
            <a:off x="673819" y="5260157"/>
            <a:ext cx="3864989" cy="369332"/>
          </a:xfrm>
          <a:prstGeom prst="rect">
            <a:avLst/>
          </a:prstGeom>
          <a:noFill/>
        </p:spPr>
        <p:txBody>
          <a:bodyPr wrap="square" rtlCol="0">
            <a:spAutoFit/>
          </a:bodyPr>
          <a:lstStyle/>
          <a:p>
            <a:r>
              <a:rPr lang="fr-FR">
                <a:latin typeface="Segoe Print" panose="02000600000000000000" pitchFamily="2" charset="0"/>
              </a:rPr>
              <a:t>Supervisé </a:t>
            </a:r>
            <a:r>
              <a:rPr lang="fr-FR" dirty="0">
                <a:latin typeface="Segoe Print" panose="02000600000000000000" pitchFamily="2" charset="0"/>
              </a:rPr>
              <a:t>par PR. TONYE </a:t>
            </a:r>
            <a:endParaRPr lang="fr-CM" dirty="0">
              <a:latin typeface="Segoe Print" panose="02000600000000000000" pitchFamily="2" charset="0"/>
            </a:endParaRPr>
          </a:p>
        </p:txBody>
      </p:sp>
    </p:spTree>
    <p:extLst>
      <p:ext uri="{BB962C8B-B14F-4D97-AF65-F5344CB8AC3E}">
        <p14:creationId xmlns:p14="http://schemas.microsoft.com/office/powerpoint/2010/main" val="179570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F8F46-B761-EBBB-F377-9005F54913CE}"/>
              </a:ext>
            </a:extLst>
          </p:cNvPr>
          <p:cNvSpPr>
            <a:spLocks noGrp="1"/>
          </p:cNvSpPr>
          <p:nvPr>
            <p:ph type="title"/>
          </p:nvPr>
        </p:nvSpPr>
        <p:spPr/>
        <p:txBody>
          <a:bodyPr>
            <a:normAutofit/>
          </a:bodyPr>
          <a:lstStyle/>
          <a:p>
            <a:r>
              <a:rPr lang="fr-FR" dirty="0">
                <a:latin typeface="Segoe Print" panose="02000600000000000000" pitchFamily="2" charset="0"/>
              </a:rPr>
              <a:t>Analyse des flux entre la deuxième et la troisième seconde </a:t>
            </a:r>
            <a:endParaRPr lang="fr-CM" dirty="0"/>
          </a:p>
        </p:txBody>
      </p:sp>
      <p:pic>
        <p:nvPicPr>
          <p:cNvPr id="5" name="Espace réservé du contenu 4">
            <a:extLst>
              <a:ext uri="{FF2B5EF4-FFF2-40B4-BE49-F238E27FC236}">
                <a16:creationId xmlns:a16="http://schemas.microsoft.com/office/drawing/2014/main" id="{871CD229-0C2E-833E-40D6-C5739CFBF3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1057" y="1806984"/>
            <a:ext cx="5663255" cy="2632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a:extLst>
              <a:ext uri="{FF2B5EF4-FFF2-40B4-BE49-F238E27FC236}">
                <a16:creationId xmlns:a16="http://schemas.microsoft.com/office/drawing/2014/main" id="{5BED90BB-88A1-6A76-E007-769EC5BC4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72" y="1806984"/>
            <a:ext cx="5235898" cy="2679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ZoneTexte 7">
            <a:extLst>
              <a:ext uri="{FF2B5EF4-FFF2-40B4-BE49-F238E27FC236}">
                <a16:creationId xmlns:a16="http://schemas.microsoft.com/office/drawing/2014/main" id="{06B4EFEF-5DCF-27E9-F55A-F5E069FB4455}"/>
              </a:ext>
            </a:extLst>
          </p:cNvPr>
          <p:cNvSpPr txBox="1"/>
          <p:nvPr/>
        </p:nvSpPr>
        <p:spPr>
          <a:xfrm>
            <a:off x="1137146" y="5004247"/>
            <a:ext cx="9986483" cy="923330"/>
          </a:xfrm>
          <a:prstGeom prst="rect">
            <a:avLst/>
          </a:prstGeom>
          <a:noFill/>
        </p:spPr>
        <p:txBody>
          <a:bodyPr wrap="square" rtlCol="0">
            <a:spAutoFit/>
          </a:bodyPr>
          <a:lstStyle/>
          <a:p>
            <a:r>
              <a:rPr lang="fr-FR" dirty="0">
                <a:latin typeface="Segoe Print" panose="02000600000000000000" pitchFamily="2" charset="0"/>
              </a:rPr>
              <a:t>On remarque que quittant de la seconde 2 à la seconde 3 , le nombre de donnée transmis et reçues pour le flux 1 reste inchangé ou invariant et cela de la second 2 jusqu’à la seconde 10 , ce qui prouve bien l’arrêt de l’application 1 </a:t>
            </a:r>
            <a:endParaRPr lang="fr-CM" dirty="0">
              <a:latin typeface="Segoe Print" panose="02000600000000000000" pitchFamily="2" charset="0"/>
            </a:endParaRPr>
          </a:p>
        </p:txBody>
      </p:sp>
    </p:spTree>
    <p:extLst>
      <p:ext uri="{BB962C8B-B14F-4D97-AF65-F5344CB8AC3E}">
        <p14:creationId xmlns:p14="http://schemas.microsoft.com/office/powerpoint/2010/main" val="3383091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683A59-2F95-CDF7-81DB-477712133403}"/>
              </a:ext>
            </a:extLst>
          </p:cNvPr>
          <p:cNvSpPr>
            <a:spLocks noGrp="1"/>
          </p:cNvSpPr>
          <p:nvPr>
            <p:ph type="title"/>
          </p:nvPr>
        </p:nvSpPr>
        <p:spPr/>
        <p:txBody>
          <a:bodyPr>
            <a:normAutofit/>
          </a:bodyPr>
          <a:lstStyle/>
          <a:p>
            <a:r>
              <a:rPr lang="fr-FR" dirty="0">
                <a:latin typeface="Segoe Print" panose="02000600000000000000" pitchFamily="2" charset="0"/>
              </a:rPr>
              <a:t>Apparition du flux 5 au bout de la troisième seconde </a:t>
            </a:r>
            <a:endParaRPr lang="fr-CM" dirty="0">
              <a:latin typeface="Segoe Print" panose="02000600000000000000" pitchFamily="2" charset="0"/>
            </a:endParaRPr>
          </a:p>
        </p:txBody>
      </p:sp>
      <p:pic>
        <p:nvPicPr>
          <p:cNvPr id="5" name="Espace réservé du contenu 4">
            <a:extLst>
              <a:ext uri="{FF2B5EF4-FFF2-40B4-BE49-F238E27FC236}">
                <a16:creationId xmlns:a16="http://schemas.microsoft.com/office/drawing/2014/main" id="{3A3F9C26-A8F4-A44B-0BF4-A127333C58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853754"/>
            <a:ext cx="9201314" cy="1663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1C13A4AC-F104-00FF-7CBB-054FF151D31F}"/>
              </a:ext>
            </a:extLst>
          </p:cNvPr>
          <p:cNvSpPr txBox="1"/>
          <p:nvPr/>
        </p:nvSpPr>
        <p:spPr>
          <a:xfrm>
            <a:off x="1451579" y="4524866"/>
            <a:ext cx="8880198" cy="646331"/>
          </a:xfrm>
          <a:prstGeom prst="rect">
            <a:avLst/>
          </a:prstGeom>
          <a:noFill/>
        </p:spPr>
        <p:txBody>
          <a:bodyPr wrap="square" rtlCol="0">
            <a:spAutoFit/>
          </a:bodyPr>
          <a:lstStyle/>
          <a:p>
            <a:r>
              <a:rPr lang="fr-FR" dirty="0">
                <a:latin typeface="Segoe Print" panose="02000600000000000000" pitchFamily="2" charset="0"/>
              </a:rPr>
              <a:t>On remarque l’apparition du flux 5 au bout de la seconde 3 , ce qui prouve bien que l’application 1 c’est arrêté et a été transmis vers le wifi </a:t>
            </a:r>
            <a:endParaRPr lang="fr-CM" dirty="0">
              <a:latin typeface="Segoe Print" panose="02000600000000000000" pitchFamily="2" charset="0"/>
            </a:endParaRPr>
          </a:p>
        </p:txBody>
      </p:sp>
    </p:spTree>
    <p:extLst>
      <p:ext uri="{BB962C8B-B14F-4D97-AF65-F5344CB8AC3E}">
        <p14:creationId xmlns:p14="http://schemas.microsoft.com/office/powerpoint/2010/main" val="757879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ADBE0-21F0-5CD2-2A0F-7F34A766FC82}"/>
              </a:ext>
            </a:extLst>
          </p:cNvPr>
          <p:cNvSpPr>
            <a:spLocks noGrp="1"/>
          </p:cNvSpPr>
          <p:nvPr>
            <p:ph type="title"/>
          </p:nvPr>
        </p:nvSpPr>
        <p:spPr/>
        <p:txBody>
          <a:bodyPr/>
          <a:lstStyle/>
          <a:p>
            <a:r>
              <a:rPr lang="fr-FR" dirty="0">
                <a:latin typeface="Segoe Print" panose="02000600000000000000" pitchFamily="2" charset="0"/>
              </a:rPr>
              <a:t>Tableau récapitulatif </a:t>
            </a:r>
            <a:endParaRPr lang="fr-CM" dirty="0">
              <a:latin typeface="Segoe Print" panose="02000600000000000000" pitchFamily="2" charset="0"/>
            </a:endParaRPr>
          </a:p>
        </p:txBody>
      </p:sp>
      <p:pic>
        <p:nvPicPr>
          <p:cNvPr id="5" name="Espace réservé du contenu 4">
            <a:extLst>
              <a:ext uri="{FF2B5EF4-FFF2-40B4-BE49-F238E27FC236}">
                <a16:creationId xmlns:a16="http://schemas.microsoft.com/office/drawing/2014/main" id="{1CF603B4-FC72-011A-DB0F-8D810EE14E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27" y="1853754"/>
            <a:ext cx="6132689"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EF4CC118-08A8-4E14-2FFF-B227633ECC6E}"/>
              </a:ext>
            </a:extLst>
          </p:cNvPr>
          <p:cNvSpPr txBox="1"/>
          <p:nvPr/>
        </p:nvSpPr>
        <p:spPr>
          <a:xfrm>
            <a:off x="6334812" y="2064470"/>
            <a:ext cx="5736661" cy="2585323"/>
          </a:xfrm>
          <a:prstGeom prst="rect">
            <a:avLst/>
          </a:prstGeom>
          <a:noFill/>
        </p:spPr>
        <p:txBody>
          <a:bodyPr wrap="square" rtlCol="0">
            <a:spAutoFit/>
          </a:bodyPr>
          <a:lstStyle/>
          <a:p>
            <a:pPr marL="285750" indent="-285750">
              <a:buFont typeface="Arial" panose="020B0604020202020204" pitchFamily="34" charset="0"/>
              <a:buChar char="•"/>
            </a:pPr>
            <a:r>
              <a:rPr lang="fr-FR" dirty="0"/>
              <a:t>Au bout des deux premières secondes , aucune donnée n’est envoyée vers le WIFI , puis a partir de la seconde 3 , on observe débit de 9,84034Mbps au niveau du wifi et a partir toujours  de cette même second sur la colonne </a:t>
            </a:r>
            <a:r>
              <a:rPr lang="fr-FR" dirty="0" err="1"/>
              <a:t>debit_appli_LTE</a:t>
            </a:r>
            <a:r>
              <a:rPr lang="fr-FR" dirty="0"/>
              <a:t>[1] , on constate que le </a:t>
            </a:r>
            <a:r>
              <a:rPr lang="fr-FR" dirty="0" err="1"/>
              <a:t>debit</a:t>
            </a:r>
            <a:r>
              <a:rPr lang="fr-FR" dirty="0"/>
              <a:t> commence a devenir invariant jusqu’à la seconde 10. tous ceci pour dire que l’application 1 a été transféré vers le WIFI</a:t>
            </a:r>
          </a:p>
          <a:p>
            <a:r>
              <a:rPr lang="fr-FR" dirty="0"/>
              <a:t> </a:t>
            </a:r>
            <a:endParaRPr lang="fr-CM" dirty="0"/>
          </a:p>
        </p:txBody>
      </p:sp>
    </p:spTree>
    <p:extLst>
      <p:ext uri="{BB962C8B-B14F-4D97-AF65-F5344CB8AC3E}">
        <p14:creationId xmlns:p14="http://schemas.microsoft.com/office/powerpoint/2010/main" val="554820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AF27B8-578D-3A57-9F1E-8D3BB7CF4DF1}"/>
              </a:ext>
            </a:extLst>
          </p:cNvPr>
          <p:cNvSpPr>
            <a:spLocks noGrp="1"/>
          </p:cNvSpPr>
          <p:nvPr>
            <p:ph type="title"/>
          </p:nvPr>
        </p:nvSpPr>
        <p:spPr/>
        <p:txBody>
          <a:bodyPr>
            <a:normAutofit/>
          </a:bodyPr>
          <a:lstStyle/>
          <a:p>
            <a:r>
              <a:rPr lang="fr-FR" dirty="0">
                <a:latin typeface="Segoe Print" panose="02000600000000000000" pitchFamily="2" charset="0"/>
              </a:rPr>
              <a:t>Présentation des résultats sur </a:t>
            </a:r>
            <a:r>
              <a:rPr lang="fr-FR" dirty="0" err="1">
                <a:latin typeface="Segoe Print" panose="02000600000000000000" pitchFamily="2" charset="0"/>
              </a:rPr>
              <a:t>wireshark</a:t>
            </a:r>
            <a:r>
              <a:rPr lang="fr-FR" dirty="0">
                <a:latin typeface="Segoe Print" panose="02000600000000000000" pitchFamily="2" charset="0"/>
              </a:rPr>
              <a:t> </a:t>
            </a:r>
            <a:endParaRPr lang="fr-CM" dirty="0">
              <a:latin typeface="Segoe Print" panose="02000600000000000000" pitchFamily="2" charset="0"/>
            </a:endParaRPr>
          </a:p>
        </p:txBody>
      </p:sp>
      <p:pic>
        <p:nvPicPr>
          <p:cNvPr id="5" name="Espace réservé du contenu 4">
            <a:extLst>
              <a:ext uri="{FF2B5EF4-FFF2-40B4-BE49-F238E27FC236}">
                <a16:creationId xmlns:a16="http://schemas.microsoft.com/office/drawing/2014/main" id="{F113BA50-3C11-45B8-9229-CE415AE5BE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53754"/>
            <a:ext cx="6132689"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7F70261F-12FE-7DCA-E4F2-598BCE516239}"/>
              </a:ext>
            </a:extLst>
          </p:cNvPr>
          <p:cNvSpPr txBox="1"/>
          <p:nvPr/>
        </p:nvSpPr>
        <p:spPr>
          <a:xfrm>
            <a:off x="6253216" y="1932495"/>
            <a:ext cx="5608948" cy="4247317"/>
          </a:xfrm>
          <a:prstGeom prst="rect">
            <a:avLst/>
          </a:prstGeom>
          <a:noFill/>
        </p:spPr>
        <p:txBody>
          <a:bodyPr wrap="square" rtlCol="0">
            <a:spAutoFit/>
          </a:bodyPr>
          <a:lstStyle/>
          <a:p>
            <a:pPr marL="285750" indent="-285750">
              <a:buFont typeface="Arial" panose="020B0604020202020204" pitchFamily="34" charset="0"/>
              <a:buChar char="•"/>
            </a:pPr>
            <a:r>
              <a:rPr lang="fr-FR" dirty="0"/>
              <a:t>Colonne "No." : Numéro séquentiel des paquets capturés</a:t>
            </a:r>
          </a:p>
          <a:p>
            <a:pPr marL="285750" indent="-285750">
              <a:buFont typeface="Arial" panose="020B0604020202020204" pitchFamily="34" charset="0"/>
              <a:buChar char="•"/>
            </a:pPr>
            <a:r>
              <a:rPr lang="fr-FR" dirty="0"/>
              <a:t>Colonne "Time" : Indique le temps écoulé depuis le début de la capture pour chaque paquet.</a:t>
            </a:r>
          </a:p>
          <a:p>
            <a:pPr marL="285750" indent="-285750">
              <a:buFont typeface="Arial" panose="020B0604020202020204" pitchFamily="34" charset="0"/>
              <a:buChar char="•"/>
            </a:pPr>
            <a:r>
              <a:rPr lang="fr-FR" dirty="0"/>
              <a:t> Colonnes "Source" et "Destination" : Adresses IP source et de destination des paquets. On observe ici une communication entre 10.0.0.2 et 10.1.0.4.</a:t>
            </a:r>
          </a:p>
          <a:p>
            <a:pPr marL="285750" indent="-285750">
              <a:buFont typeface="Arial" panose="020B0604020202020204" pitchFamily="34" charset="0"/>
              <a:buChar char="•"/>
            </a:pPr>
            <a:r>
              <a:rPr lang="fr-FR" dirty="0"/>
              <a:t> Colonne "Protocol" : Indique le protocole utilisé. Dans ce cas, il s'agit de UDP (User </a:t>
            </a:r>
            <a:r>
              <a:rPr lang="fr-FR" dirty="0" err="1"/>
              <a:t>Datagram</a:t>
            </a:r>
            <a:r>
              <a:rPr lang="fr-FR" dirty="0"/>
              <a:t> Protocol).</a:t>
            </a:r>
          </a:p>
          <a:p>
            <a:pPr marL="285750" indent="-285750">
              <a:buFont typeface="Arial" panose="020B0604020202020204" pitchFamily="34" charset="0"/>
              <a:buChar char="•"/>
            </a:pPr>
            <a:r>
              <a:rPr lang="fr-FR" dirty="0"/>
              <a:t>Colonne "</a:t>
            </a:r>
            <a:r>
              <a:rPr lang="fr-FR" dirty="0" err="1"/>
              <a:t>Length</a:t>
            </a:r>
            <a:r>
              <a:rPr lang="fr-FR" dirty="0"/>
              <a:t>" : Taille des paquets en octets. On voit que la plupart des paquets ont une longueur de 1502 octets.</a:t>
            </a:r>
          </a:p>
          <a:p>
            <a:pPr marL="285750" indent="-285750">
              <a:buFont typeface="Arial" panose="020B0604020202020204" pitchFamily="34" charset="0"/>
              <a:buChar char="•"/>
            </a:pPr>
            <a:r>
              <a:rPr lang="fr-FR" b="1" dirty="0"/>
              <a:t>La capture montre un flux continu de paquets UDP entre les adresses IP 10.0.0.2 et 10.1.0.4</a:t>
            </a:r>
            <a:r>
              <a:rPr lang="fr-FR" dirty="0"/>
              <a:t>.</a:t>
            </a:r>
            <a:endParaRPr lang="fr-CM" dirty="0"/>
          </a:p>
        </p:txBody>
      </p:sp>
    </p:spTree>
    <p:extLst>
      <p:ext uri="{BB962C8B-B14F-4D97-AF65-F5344CB8AC3E}">
        <p14:creationId xmlns:p14="http://schemas.microsoft.com/office/powerpoint/2010/main" val="3790474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5B3E165-DF77-EDBD-BCA1-A40EB1CFFD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53754"/>
            <a:ext cx="5314646" cy="334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8F9326E1-2A40-7CD4-FD60-763FE48E7D2F}"/>
              </a:ext>
            </a:extLst>
          </p:cNvPr>
          <p:cNvSpPr txBox="1"/>
          <p:nvPr/>
        </p:nvSpPr>
        <p:spPr>
          <a:xfrm>
            <a:off x="5571241" y="2026763"/>
            <a:ext cx="6334813" cy="3416320"/>
          </a:xfrm>
          <a:prstGeom prst="rect">
            <a:avLst/>
          </a:prstGeom>
          <a:noFill/>
        </p:spPr>
        <p:txBody>
          <a:bodyPr wrap="square" rtlCol="0">
            <a:spAutoFit/>
          </a:bodyPr>
          <a:lstStyle/>
          <a:p>
            <a:r>
              <a:rPr lang="en-US" dirty="0" err="1">
                <a:latin typeface="Segoe Print" panose="02000600000000000000" pitchFamily="2" charset="0"/>
              </a:rPr>
              <a:t>Paquets</a:t>
            </a:r>
            <a:r>
              <a:rPr lang="en-US" dirty="0">
                <a:latin typeface="Segoe Print" panose="02000600000000000000" pitchFamily="2" charset="0"/>
              </a:rPr>
              <a:t> TCP </a:t>
            </a:r>
            <a:r>
              <a:rPr lang="en-US" dirty="0" err="1">
                <a:latin typeface="Segoe Print" panose="02000600000000000000" pitchFamily="2" charset="0"/>
              </a:rPr>
              <a:t>en</a:t>
            </a:r>
            <a:r>
              <a:rPr lang="en-US" dirty="0">
                <a:latin typeface="Segoe Print" panose="02000600000000000000" pitchFamily="2" charset="0"/>
              </a:rPr>
              <a:t> noir  : « </a:t>
            </a:r>
            <a:r>
              <a:rPr lang="en-US" b="1" dirty="0">
                <a:latin typeface="Segoe Print" panose="02000600000000000000" pitchFamily="2" charset="0"/>
              </a:rPr>
              <a:t>TCP Out-Of-Order </a:t>
            </a:r>
            <a:r>
              <a:rPr lang="en-US" dirty="0">
                <a:latin typeface="Segoe Print" panose="02000600000000000000" pitchFamily="2" charset="0"/>
              </a:rPr>
              <a:t>»</a:t>
            </a:r>
          </a:p>
          <a:p>
            <a:pPr marL="285750" indent="-285750">
              <a:buFont typeface="Arial" panose="020B0604020202020204" pitchFamily="34" charset="0"/>
              <a:buChar char="•"/>
            </a:pPr>
            <a:r>
              <a:rPr lang="fr-FR" dirty="0">
                <a:latin typeface="Segoe Print" panose="02000600000000000000" pitchFamily="2" charset="0"/>
              </a:rPr>
              <a:t>Les paquets TCP en noir sont marqués comme    « TCP Out-Of-</a:t>
            </a:r>
            <a:r>
              <a:rPr lang="fr-FR" dirty="0" err="1">
                <a:latin typeface="Segoe Print" panose="02000600000000000000" pitchFamily="2" charset="0"/>
              </a:rPr>
              <a:t>Order</a:t>
            </a:r>
            <a:r>
              <a:rPr lang="fr-FR" dirty="0">
                <a:latin typeface="Segoe Print" panose="02000600000000000000" pitchFamily="2" charset="0"/>
              </a:rPr>
              <a:t> ». Cela signifie que ces paquets sont arrivés dans un ordre différent de celui attendu par le destinataire.</a:t>
            </a:r>
          </a:p>
          <a:p>
            <a:pPr marL="285750" indent="-285750">
              <a:buFont typeface="Arial" panose="020B0604020202020204" pitchFamily="34" charset="0"/>
              <a:buChar char="•"/>
            </a:pPr>
            <a:endParaRPr lang="fr-FR" dirty="0">
              <a:latin typeface="Segoe Print" panose="02000600000000000000" pitchFamily="2" charset="0"/>
            </a:endParaRPr>
          </a:p>
          <a:p>
            <a:endParaRPr lang="fr-FR" dirty="0">
              <a:latin typeface="Segoe Print" panose="02000600000000000000" pitchFamily="2" charset="0"/>
            </a:endParaRPr>
          </a:p>
          <a:p>
            <a:pPr marL="285750" indent="-285750">
              <a:buFont typeface="Arial" panose="020B0604020202020204" pitchFamily="34" charset="0"/>
              <a:buChar char="•"/>
            </a:pPr>
            <a:r>
              <a:rPr lang="fr-FR" dirty="0">
                <a:latin typeface="Segoe Print" panose="02000600000000000000" pitchFamily="2" charset="0"/>
              </a:rPr>
              <a:t>Le protocole TCP est conçu pour garantir la livraison ordonnée des données. Si un paquet arrive hors séquence, Wireshark le signale comme « Out-Of-</a:t>
            </a:r>
            <a:r>
              <a:rPr lang="fr-FR" dirty="0" err="1">
                <a:latin typeface="Segoe Print" panose="02000600000000000000" pitchFamily="2" charset="0"/>
              </a:rPr>
              <a:t>Order</a:t>
            </a:r>
            <a:r>
              <a:rPr lang="fr-FR" dirty="0">
                <a:latin typeface="Segoe Print" panose="02000600000000000000" pitchFamily="2" charset="0"/>
              </a:rPr>
              <a:t> ».</a:t>
            </a:r>
          </a:p>
          <a:p>
            <a:pPr marL="285750" indent="-285750">
              <a:buFont typeface="Arial" panose="020B0604020202020204" pitchFamily="34" charset="0"/>
              <a:buChar char="•"/>
            </a:pPr>
            <a:endParaRPr lang="fr-CM" dirty="0">
              <a:latin typeface="Segoe Print" panose="02000600000000000000" pitchFamily="2" charset="0"/>
            </a:endParaRPr>
          </a:p>
        </p:txBody>
      </p:sp>
    </p:spTree>
    <p:extLst>
      <p:ext uri="{BB962C8B-B14F-4D97-AF65-F5344CB8AC3E}">
        <p14:creationId xmlns:p14="http://schemas.microsoft.com/office/powerpoint/2010/main" val="1299059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59A40C3-68B5-86ED-46F1-8455C51E69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37017"/>
            <a:ext cx="6132689"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49CFF781-DB3B-08B1-E999-D3003979CAE1}"/>
              </a:ext>
            </a:extLst>
          </p:cNvPr>
          <p:cNvSpPr txBox="1"/>
          <p:nvPr/>
        </p:nvSpPr>
        <p:spPr>
          <a:xfrm>
            <a:off x="6193411" y="1837017"/>
            <a:ext cx="5816338" cy="3693319"/>
          </a:xfrm>
          <a:prstGeom prst="rect">
            <a:avLst/>
          </a:prstGeom>
          <a:noFill/>
        </p:spPr>
        <p:txBody>
          <a:bodyPr wrap="square" rtlCol="0">
            <a:spAutoFit/>
          </a:bodyPr>
          <a:lstStyle/>
          <a:p>
            <a:pPr marL="285750" indent="-285750">
              <a:buFont typeface="Arial" panose="020B0604020202020204" pitchFamily="34" charset="0"/>
              <a:buChar char="•"/>
            </a:pPr>
            <a:r>
              <a:rPr lang="fr-FR" dirty="0"/>
              <a:t>"</a:t>
            </a:r>
            <a:r>
              <a:rPr lang="fr-FR" b="1" dirty="0"/>
              <a:t>TCP DUP ACK</a:t>
            </a:r>
            <a:r>
              <a:rPr lang="fr-FR" dirty="0"/>
              <a:t>" signifie "TCP Duplicate </a:t>
            </a:r>
            <a:r>
              <a:rPr lang="fr-FR" dirty="0" err="1"/>
              <a:t>Acknowledgement</a:t>
            </a:r>
            <a:r>
              <a:rPr lang="fr-FR" dirty="0"/>
              <a:t>" ou "Acquittement TCP Dupliqué". C'est un mécanisme utilisé par le protocole TCP pour signaler la réception de paquets hors séquence.</a:t>
            </a:r>
          </a:p>
          <a:p>
            <a:pPr marL="285750" indent="-285750">
              <a:buFont typeface="Arial" panose="020B0604020202020204" pitchFamily="34" charset="0"/>
              <a:buChar char="•"/>
            </a:pPr>
            <a:r>
              <a:rPr lang="fr-FR" dirty="0"/>
              <a:t>Lorsqu'un récepteur TCP reçoit un paquet TCP qui n'est pas celui attendu (c'est-à-dire un paquet qui n'est pas dans l'ordre de la séquence), il envoie un ACK dupliqué. Cet ACK dupliqué indique à l'émetteur que le récepteur a bien reçu un paquet, mais qu'il attend un paquet précédent</a:t>
            </a:r>
          </a:p>
          <a:p>
            <a:pPr marL="285750" indent="-285750">
              <a:buFont typeface="Arial" panose="020B0604020202020204" pitchFamily="34" charset="0"/>
              <a:buChar char="•"/>
            </a:pPr>
            <a:r>
              <a:rPr lang="fr-FR" dirty="0"/>
              <a:t>Vous voyez plusieurs lignes marquées "TCP </a:t>
            </a:r>
            <a:r>
              <a:rPr lang="fr-FR" dirty="0" err="1"/>
              <a:t>Dup</a:t>
            </a:r>
            <a:r>
              <a:rPr lang="fr-FR" dirty="0"/>
              <a:t> ACK". Cela signifie que le récepteur a envoyé plusieurs </a:t>
            </a:r>
            <a:r>
              <a:rPr lang="fr-FR" dirty="0" err="1"/>
              <a:t>ACKs</a:t>
            </a:r>
            <a:r>
              <a:rPr lang="fr-FR" dirty="0"/>
              <a:t> dupliqués pour le même paquet</a:t>
            </a:r>
            <a:endParaRPr lang="fr-CM" dirty="0"/>
          </a:p>
        </p:txBody>
      </p:sp>
    </p:spTree>
    <p:extLst>
      <p:ext uri="{BB962C8B-B14F-4D97-AF65-F5344CB8AC3E}">
        <p14:creationId xmlns:p14="http://schemas.microsoft.com/office/powerpoint/2010/main" val="4005207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7F8B6540-8B8E-21AE-5C3C-D082E4699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55869"/>
            <a:ext cx="7367414" cy="3449638"/>
          </a:xfrm>
          <a:prstGeom prst="rect">
            <a:avLst/>
          </a:prstGeom>
          <a:ln>
            <a:noFill/>
          </a:ln>
          <a:effectLst>
            <a:softEdge rad="112500"/>
          </a:effectLst>
        </p:spPr>
      </p:pic>
      <p:sp>
        <p:nvSpPr>
          <p:cNvPr id="10" name="ZoneTexte 9">
            <a:extLst>
              <a:ext uri="{FF2B5EF4-FFF2-40B4-BE49-F238E27FC236}">
                <a16:creationId xmlns:a16="http://schemas.microsoft.com/office/drawing/2014/main" id="{FB9BBA0D-8B45-8DFF-39EC-87783AE7CF09}"/>
              </a:ext>
            </a:extLst>
          </p:cNvPr>
          <p:cNvSpPr txBox="1"/>
          <p:nvPr/>
        </p:nvSpPr>
        <p:spPr>
          <a:xfrm>
            <a:off x="7579151" y="1970202"/>
            <a:ext cx="4487158" cy="3970318"/>
          </a:xfrm>
          <a:prstGeom prst="rect">
            <a:avLst/>
          </a:prstGeom>
          <a:noFill/>
        </p:spPr>
        <p:txBody>
          <a:bodyPr wrap="square" rtlCol="0">
            <a:spAutoFit/>
          </a:bodyPr>
          <a:lstStyle/>
          <a:p>
            <a:r>
              <a:rPr lang="fr-CM" dirty="0">
                <a:latin typeface="Segoe Print" panose="02000600000000000000" pitchFamily="2" charset="0"/>
              </a:rPr>
              <a:t>« </a:t>
            </a:r>
            <a:r>
              <a:rPr lang="fr-CM" b="1" dirty="0">
                <a:latin typeface="Segoe Print" panose="02000600000000000000" pitchFamily="2" charset="0"/>
              </a:rPr>
              <a:t>Fast Retransmission </a:t>
            </a:r>
            <a:r>
              <a:rPr lang="fr-CM" dirty="0">
                <a:latin typeface="Segoe Print" panose="02000600000000000000" pitchFamily="2" charset="0"/>
              </a:rPr>
              <a:t>» </a:t>
            </a:r>
          </a:p>
          <a:p>
            <a:pPr marL="285750" indent="-285750">
              <a:buFont typeface="Arial" panose="020B0604020202020204" pitchFamily="34" charset="0"/>
              <a:buChar char="•"/>
            </a:pPr>
            <a:r>
              <a:rPr lang="fr-FR" dirty="0">
                <a:latin typeface="Segoe Print" panose="02000600000000000000" pitchFamily="2" charset="0"/>
              </a:rPr>
              <a:t>Détection de perte de paquet rapide : En temps normal, TCP utilise un mécanisme de temporisation (timeout) pour détecter les pertes de paquets. Si un paquet n'est pas acquitté (ACK) dans un délai donné, il est considéré comme perdu et retransmis.</a:t>
            </a:r>
            <a:endParaRPr lang="fr-CM" dirty="0">
              <a:latin typeface="Segoe Print" panose="02000600000000000000" pitchFamily="2" charset="0"/>
            </a:endParaRPr>
          </a:p>
          <a:p>
            <a:pPr marL="285750" indent="-285750">
              <a:buFont typeface="Arial" panose="020B0604020202020204" pitchFamily="34" charset="0"/>
              <a:buChar char="•"/>
            </a:pPr>
            <a:r>
              <a:rPr lang="fr-FR" dirty="0">
                <a:latin typeface="Segoe Print" panose="02000600000000000000" pitchFamily="2" charset="0"/>
              </a:rPr>
              <a:t>La "Fast Retransmission" est une amélioration qui permet de détecter les pertes plus rapidement</a:t>
            </a:r>
            <a:endParaRPr lang="fr-CM" dirty="0">
              <a:latin typeface="Segoe Print" panose="02000600000000000000" pitchFamily="2" charset="0"/>
            </a:endParaRPr>
          </a:p>
        </p:txBody>
      </p:sp>
    </p:spTree>
    <p:extLst>
      <p:ext uri="{BB962C8B-B14F-4D97-AF65-F5344CB8AC3E}">
        <p14:creationId xmlns:p14="http://schemas.microsoft.com/office/powerpoint/2010/main" val="1925375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23DFE77-6DB4-CCEF-3A9B-2D4980BF29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06" y="1704181"/>
            <a:ext cx="7207078" cy="3449638"/>
          </a:xfrm>
          <a:prstGeom prst="rect">
            <a:avLst/>
          </a:prstGeom>
          <a:ln>
            <a:noFill/>
          </a:ln>
          <a:effectLst>
            <a:softEdge rad="112500"/>
          </a:effectLst>
        </p:spPr>
      </p:pic>
      <p:sp>
        <p:nvSpPr>
          <p:cNvPr id="6" name="ZoneTexte 5">
            <a:extLst>
              <a:ext uri="{FF2B5EF4-FFF2-40B4-BE49-F238E27FC236}">
                <a16:creationId xmlns:a16="http://schemas.microsoft.com/office/drawing/2014/main" id="{F254EDA6-BE91-7680-B63E-46E2B3E56ECB}"/>
              </a:ext>
            </a:extLst>
          </p:cNvPr>
          <p:cNvSpPr txBox="1"/>
          <p:nvPr/>
        </p:nvSpPr>
        <p:spPr>
          <a:xfrm>
            <a:off x="7283184" y="1898658"/>
            <a:ext cx="4670004" cy="3416320"/>
          </a:xfrm>
          <a:prstGeom prst="rect">
            <a:avLst/>
          </a:prstGeom>
          <a:noFill/>
        </p:spPr>
        <p:txBody>
          <a:bodyPr wrap="square" rtlCol="0">
            <a:spAutoFit/>
          </a:bodyPr>
          <a:lstStyle/>
          <a:p>
            <a:r>
              <a:rPr lang="fr-FR" b="1" dirty="0">
                <a:latin typeface="Segoe Print" panose="02000600000000000000" pitchFamily="2" charset="0"/>
              </a:rPr>
              <a:t>ICMP : Le Protocole de Messages d'Erreur</a:t>
            </a:r>
          </a:p>
          <a:p>
            <a:pPr marL="285750" indent="-285750">
              <a:buFont typeface="Arial" panose="020B0604020202020204" pitchFamily="34" charset="0"/>
              <a:buChar char="•"/>
            </a:pPr>
            <a:r>
              <a:rPr lang="fr-FR" dirty="0">
                <a:latin typeface="Segoe Print" panose="02000600000000000000" pitchFamily="2" charset="0"/>
              </a:rPr>
              <a:t>L'ICMP est un protocole de couche réseau utilisé pour diagnostiquer et signaler les erreurs de transmission IP. </a:t>
            </a:r>
          </a:p>
          <a:p>
            <a:pPr marL="285750" indent="-285750">
              <a:buFont typeface="Arial" panose="020B0604020202020204" pitchFamily="34" charset="0"/>
              <a:buChar char="•"/>
            </a:pPr>
            <a:r>
              <a:rPr lang="fr-FR" dirty="0">
                <a:latin typeface="Segoe Print" panose="02000600000000000000" pitchFamily="2" charset="0"/>
              </a:rPr>
              <a:t> Le message "Destination </a:t>
            </a:r>
            <a:r>
              <a:rPr lang="fr-FR" dirty="0" err="1">
                <a:latin typeface="Segoe Print" panose="02000600000000000000" pitchFamily="2" charset="0"/>
              </a:rPr>
              <a:t>unreachable</a:t>
            </a:r>
            <a:r>
              <a:rPr lang="fr-FR" dirty="0">
                <a:latin typeface="Segoe Print" panose="02000600000000000000" pitchFamily="2" charset="0"/>
              </a:rPr>
              <a:t> (Port </a:t>
            </a:r>
            <a:r>
              <a:rPr lang="fr-FR" dirty="0" err="1">
                <a:latin typeface="Segoe Print" panose="02000600000000000000" pitchFamily="2" charset="0"/>
              </a:rPr>
              <a:t>unreachable</a:t>
            </a:r>
            <a:r>
              <a:rPr lang="fr-FR" dirty="0">
                <a:latin typeface="Segoe Print" panose="02000600000000000000" pitchFamily="2" charset="0"/>
              </a:rPr>
              <a:t>)" indique que le paquet IP a atteint la destination, mais qu'aucun processus n'écoute sur le port de destination spécifié</a:t>
            </a:r>
            <a:endParaRPr lang="fr-CM" dirty="0">
              <a:latin typeface="Segoe Print" panose="02000600000000000000" pitchFamily="2" charset="0"/>
            </a:endParaRPr>
          </a:p>
        </p:txBody>
      </p:sp>
    </p:spTree>
    <p:extLst>
      <p:ext uri="{BB962C8B-B14F-4D97-AF65-F5344CB8AC3E}">
        <p14:creationId xmlns:p14="http://schemas.microsoft.com/office/powerpoint/2010/main" val="1670213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75917D-1377-1475-2CEE-F148DFFB6866}"/>
              </a:ext>
            </a:extLst>
          </p:cNvPr>
          <p:cNvSpPr>
            <a:spLocks noGrp="1"/>
          </p:cNvSpPr>
          <p:nvPr>
            <p:ph type="title"/>
          </p:nvPr>
        </p:nvSpPr>
        <p:spPr>
          <a:xfrm>
            <a:off x="433484" y="529858"/>
            <a:ext cx="9603275" cy="1049235"/>
          </a:xfrm>
        </p:spPr>
        <p:txBody>
          <a:bodyPr>
            <a:normAutofit/>
          </a:bodyPr>
          <a:lstStyle/>
          <a:p>
            <a:r>
              <a:rPr lang="fr-FR" dirty="0">
                <a:latin typeface="Segoe Print" panose="02000600000000000000" pitchFamily="2" charset="0"/>
              </a:rPr>
              <a:t>Présentation des résultats sur le moniteur flux </a:t>
            </a:r>
            <a:endParaRPr lang="fr-CM" dirty="0">
              <a:latin typeface="Segoe Print" panose="02000600000000000000" pitchFamily="2" charset="0"/>
            </a:endParaRPr>
          </a:p>
        </p:txBody>
      </p:sp>
      <p:pic>
        <p:nvPicPr>
          <p:cNvPr id="5" name="Espace réservé du contenu 4">
            <a:extLst>
              <a:ext uri="{FF2B5EF4-FFF2-40B4-BE49-F238E27FC236}">
                <a16:creationId xmlns:a16="http://schemas.microsoft.com/office/drawing/2014/main" id="{BC534795-D2BD-C299-F080-0BF0600046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53754"/>
            <a:ext cx="6975835" cy="2270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2FCF81EF-22FF-B86A-E965-1F7A02A58B9E}"/>
              </a:ext>
            </a:extLst>
          </p:cNvPr>
          <p:cNvSpPr txBox="1"/>
          <p:nvPr/>
        </p:nvSpPr>
        <p:spPr>
          <a:xfrm>
            <a:off x="7088956" y="1853754"/>
            <a:ext cx="4421171" cy="1754326"/>
          </a:xfrm>
          <a:prstGeom prst="rect">
            <a:avLst/>
          </a:prstGeom>
          <a:noFill/>
        </p:spPr>
        <p:txBody>
          <a:bodyPr wrap="square" rtlCol="0">
            <a:spAutoFit/>
          </a:bodyPr>
          <a:lstStyle/>
          <a:p>
            <a:r>
              <a:rPr lang="fr-FR" dirty="0">
                <a:latin typeface="Segoe Print" panose="02000600000000000000" pitchFamily="2" charset="0"/>
              </a:rPr>
              <a:t>memoire.xml montre toutes les informations sur le flux 1 qui correspond au flux de l'application 1 initialement transporté sur réseau LTE-Advanced, il contient donc les informations suivantes </a:t>
            </a:r>
            <a:r>
              <a:rPr lang="fr-FR" dirty="0"/>
              <a:t>:</a:t>
            </a:r>
            <a:endParaRPr lang="fr-CM" dirty="0"/>
          </a:p>
        </p:txBody>
      </p:sp>
      <p:sp>
        <p:nvSpPr>
          <p:cNvPr id="7" name="ZoneTexte 6">
            <a:extLst>
              <a:ext uri="{FF2B5EF4-FFF2-40B4-BE49-F238E27FC236}">
                <a16:creationId xmlns:a16="http://schemas.microsoft.com/office/drawing/2014/main" id="{FAE42070-496E-23B3-85AF-C4FF3EA6785D}"/>
              </a:ext>
            </a:extLst>
          </p:cNvPr>
          <p:cNvSpPr txBox="1"/>
          <p:nvPr/>
        </p:nvSpPr>
        <p:spPr>
          <a:xfrm>
            <a:off x="150829" y="4157402"/>
            <a:ext cx="11840066" cy="2031325"/>
          </a:xfrm>
          <a:prstGeom prst="rect">
            <a:avLst/>
          </a:prstGeom>
          <a:noFill/>
        </p:spPr>
        <p:txBody>
          <a:bodyPr wrap="square" rtlCol="0">
            <a:spAutoFit/>
          </a:bodyPr>
          <a:lstStyle/>
          <a:p>
            <a:r>
              <a:rPr lang="fr-FR" dirty="0"/>
              <a:t> </a:t>
            </a:r>
            <a:r>
              <a:rPr lang="fr-FR" dirty="0">
                <a:latin typeface="Segoe Print" panose="02000600000000000000" pitchFamily="2" charset="0"/>
              </a:rPr>
              <a:t>Le numéro du flux; Le temps d'émission du premier paquet du flux par le serveur Internet; Le temps d'émission du dernier paquet du flux par le serveur Internet;  Le temps de réception du premier paquet du flux par le mobile; Le temps de réception du dernier paquet du flux par le mobile; Le délai de transmission; La gigue qui est la différence de délai de transmission de bout en bout entre des paquets choisis dans un même flux de paquets, sans prendre en compte les paquets éventuellement perdus; Le nombre d'octets émis et reçus; Le nombre de paquets émis et reçus; Le nombre de paquets perdus.</a:t>
            </a:r>
            <a:endParaRPr lang="fr-CM" dirty="0">
              <a:latin typeface="Segoe Print" panose="02000600000000000000" pitchFamily="2" charset="0"/>
            </a:endParaRPr>
          </a:p>
        </p:txBody>
      </p:sp>
    </p:spTree>
    <p:extLst>
      <p:ext uri="{BB962C8B-B14F-4D97-AF65-F5344CB8AC3E}">
        <p14:creationId xmlns:p14="http://schemas.microsoft.com/office/powerpoint/2010/main" val="1436038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7148A0F-97FA-1C6B-0546-E6E9E97CD8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3370"/>
            <a:ext cx="7385606" cy="2324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E49EC0D3-C286-4B57-ADAD-E0CB85652F66}"/>
              </a:ext>
            </a:extLst>
          </p:cNvPr>
          <p:cNvSpPr txBox="1"/>
          <p:nvPr/>
        </p:nvSpPr>
        <p:spPr>
          <a:xfrm>
            <a:off x="7319618" y="1932495"/>
            <a:ext cx="4765545" cy="1754326"/>
          </a:xfrm>
          <a:prstGeom prst="rect">
            <a:avLst/>
          </a:prstGeom>
          <a:noFill/>
        </p:spPr>
        <p:txBody>
          <a:bodyPr wrap="square" rtlCol="0">
            <a:spAutoFit/>
          </a:bodyPr>
          <a:lstStyle/>
          <a:p>
            <a:r>
              <a:rPr lang="fr-FR" dirty="0"/>
              <a:t>•</a:t>
            </a:r>
            <a:r>
              <a:rPr lang="fr-FR" dirty="0">
                <a:latin typeface="Segoe Print" panose="02000600000000000000" pitchFamily="2" charset="0"/>
              </a:rPr>
              <a:t> Remarquer le nombre d'octets du flux 2 est beaucoup moins important que celui du flux 1, car le flux 2 utilise le protocole TCP qui demande un accusé de réception avant l'envoi d'autres paquets</a:t>
            </a:r>
            <a:endParaRPr lang="fr-CM" dirty="0">
              <a:latin typeface="Segoe Print" panose="02000600000000000000" pitchFamily="2" charset="0"/>
            </a:endParaRPr>
          </a:p>
        </p:txBody>
      </p:sp>
      <p:sp>
        <p:nvSpPr>
          <p:cNvPr id="7" name="ZoneTexte 6">
            <a:extLst>
              <a:ext uri="{FF2B5EF4-FFF2-40B4-BE49-F238E27FC236}">
                <a16:creationId xmlns:a16="http://schemas.microsoft.com/office/drawing/2014/main" id="{BFDA93BA-D94B-CA2C-C73B-B90B8AC0E2C1}"/>
              </a:ext>
            </a:extLst>
          </p:cNvPr>
          <p:cNvSpPr txBox="1"/>
          <p:nvPr/>
        </p:nvSpPr>
        <p:spPr>
          <a:xfrm>
            <a:off x="744718" y="4845377"/>
            <a:ext cx="2809187" cy="369332"/>
          </a:xfrm>
          <a:prstGeom prst="rect">
            <a:avLst/>
          </a:prstGeom>
          <a:noFill/>
        </p:spPr>
        <p:txBody>
          <a:bodyPr wrap="square" rtlCol="0">
            <a:spAutoFit/>
          </a:bodyPr>
          <a:lstStyle/>
          <a:p>
            <a:r>
              <a:rPr lang="fr-FR" dirty="0">
                <a:latin typeface="Segoe Print" panose="02000600000000000000" pitchFamily="2" charset="0"/>
              </a:rPr>
              <a:t>Flux 2</a:t>
            </a:r>
            <a:endParaRPr lang="fr-CM" dirty="0">
              <a:latin typeface="Segoe Print" panose="02000600000000000000" pitchFamily="2" charset="0"/>
            </a:endParaRPr>
          </a:p>
        </p:txBody>
      </p:sp>
    </p:spTree>
    <p:extLst>
      <p:ext uri="{BB962C8B-B14F-4D97-AF65-F5344CB8AC3E}">
        <p14:creationId xmlns:p14="http://schemas.microsoft.com/office/powerpoint/2010/main" val="21604849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25D161-993F-4594-A8DF-971DCDD39C98}"/>
              </a:ext>
            </a:extLst>
          </p:cNvPr>
          <p:cNvSpPr>
            <a:spLocks noGrp="1"/>
          </p:cNvSpPr>
          <p:nvPr>
            <p:ph type="title"/>
          </p:nvPr>
        </p:nvSpPr>
        <p:spPr/>
        <p:txBody>
          <a:bodyPr/>
          <a:lstStyle/>
          <a:p>
            <a:r>
              <a:rPr lang="fr-FR" dirty="0">
                <a:latin typeface="Segoe Print" panose="02000600000000000000" pitchFamily="2" charset="0"/>
              </a:rPr>
              <a:t>Qu’est ce que </a:t>
            </a:r>
            <a:r>
              <a:rPr lang="fr-FR" dirty="0" err="1">
                <a:latin typeface="Segoe Print" panose="02000600000000000000" pitchFamily="2" charset="0"/>
              </a:rPr>
              <a:t>offloading</a:t>
            </a:r>
            <a:r>
              <a:rPr lang="fr-FR" dirty="0">
                <a:latin typeface="Segoe Print" panose="02000600000000000000" pitchFamily="2" charset="0"/>
              </a:rPr>
              <a:t> </a:t>
            </a:r>
            <a:r>
              <a:rPr lang="fr-FR" dirty="0" err="1">
                <a:latin typeface="Segoe Print" panose="02000600000000000000" pitchFamily="2" charset="0"/>
              </a:rPr>
              <a:t>lte</a:t>
            </a:r>
            <a:r>
              <a:rPr lang="fr-FR" dirty="0">
                <a:latin typeface="Segoe Print" panose="02000600000000000000" pitchFamily="2" charset="0"/>
              </a:rPr>
              <a:t>-wifi ? </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993AEFE3-EC69-351C-8D03-145597AC2C2C}"/>
              </a:ext>
            </a:extLst>
          </p:cNvPr>
          <p:cNvSpPr>
            <a:spLocks noGrp="1"/>
          </p:cNvSpPr>
          <p:nvPr>
            <p:ph idx="1"/>
          </p:nvPr>
        </p:nvSpPr>
        <p:spPr/>
        <p:txBody>
          <a:bodyPr/>
          <a:lstStyle/>
          <a:p>
            <a:r>
              <a:rPr lang="fr-FR" dirty="0"/>
              <a:t>L’</a:t>
            </a:r>
            <a:r>
              <a:rPr lang="fr-FR" dirty="0" err="1"/>
              <a:t>offloading</a:t>
            </a:r>
            <a:r>
              <a:rPr lang="fr-FR" dirty="0"/>
              <a:t> LTE/</a:t>
            </a:r>
            <a:r>
              <a:rPr lang="fr-FR" dirty="0" err="1"/>
              <a:t>WiFi</a:t>
            </a:r>
            <a:r>
              <a:rPr lang="fr-FR" dirty="0"/>
              <a:t> (dérivation de charge LTE/</a:t>
            </a:r>
            <a:r>
              <a:rPr lang="fr-FR" dirty="0" err="1"/>
              <a:t>WiFi</a:t>
            </a:r>
            <a:r>
              <a:rPr lang="fr-FR" dirty="0"/>
              <a:t>) est une technique utilisée pour décharger le trafic des réseaux cellulaires LTE vers des réseaux </a:t>
            </a:r>
            <a:r>
              <a:rPr lang="fr-FR" dirty="0" err="1"/>
              <a:t>WiFi</a:t>
            </a:r>
            <a:r>
              <a:rPr lang="fr-FR" dirty="0"/>
              <a:t>. Cette approche vise à optimiser l’utilisation des ressources réseau en exploitant les capacités des deux technologies pour améliorer les performances, réduire les coûts et offrir une meilleure expérience utilisateur.</a:t>
            </a:r>
          </a:p>
          <a:p>
            <a:endParaRPr lang="fr-CM" dirty="0"/>
          </a:p>
        </p:txBody>
      </p:sp>
    </p:spTree>
    <p:extLst>
      <p:ext uri="{BB962C8B-B14F-4D97-AF65-F5344CB8AC3E}">
        <p14:creationId xmlns:p14="http://schemas.microsoft.com/office/powerpoint/2010/main" val="3306597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94D728D-8108-94B7-69EE-3D2E26F6A5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89" y="1847838"/>
            <a:ext cx="8125904" cy="26276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B9D589BD-3ADD-7796-9993-2DE9BC336590}"/>
              </a:ext>
            </a:extLst>
          </p:cNvPr>
          <p:cNvSpPr txBox="1"/>
          <p:nvPr/>
        </p:nvSpPr>
        <p:spPr>
          <a:xfrm>
            <a:off x="8191892" y="1923069"/>
            <a:ext cx="3817855" cy="1754326"/>
          </a:xfrm>
          <a:prstGeom prst="rect">
            <a:avLst/>
          </a:prstGeom>
          <a:noFill/>
        </p:spPr>
        <p:txBody>
          <a:bodyPr wrap="square" rtlCol="0">
            <a:spAutoFit/>
          </a:bodyPr>
          <a:lstStyle/>
          <a:p>
            <a:r>
              <a:rPr lang="fr-FR" dirty="0">
                <a:latin typeface="Segoe Print" panose="02000600000000000000" pitchFamily="2" charset="0"/>
              </a:rPr>
              <a:t>Remarquer le nombre d'octets du flux 3 est moins important que celui du flux 2 car le flux 3 est celui qui correspond à l'envoi d'accusé de réception des paquets du flux 2.</a:t>
            </a:r>
            <a:endParaRPr lang="fr-CM" dirty="0">
              <a:latin typeface="Segoe Print" panose="02000600000000000000" pitchFamily="2" charset="0"/>
            </a:endParaRPr>
          </a:p>
        </p:txBody>
      </p:sp>
      <p:sp>
        <p:nvSpPr>
          <p:cNvPr id="7" name="ZoneTexte 6">
            <a:extLst>
              <a:ext uri="{FF2B5EF4-FFF2-40B4-BE49-F238E27FC236}">
                <a16:creationId xmlns:a16="http://schemas.microsoft.com/office/drawing/2014/main" id="{FF999722-79A9-7D33-6B29-E6110F7BB80B}"/>
              </a:ext>
            </a:extLst>
          </p:cNvPr>
          <p:cNvSpPr txBox="1"/>
          <p:nvPr/>
        </p:nvSpPr>
        <p:spPr>
          <a:xfrm>
            <a:off x="631596" y="5109328"/>
            <a:ext cx="2686639" cy="369332"/>
          </a:xfrm>
          <a:prstGeom prst="rect">
            <a:avLst/>
          </a:prstGeom>
          <a:noFill/>
        </p:spPr>
        <p:txBody>
          <a:bodyPr wrap="square" rtlCol="0">
            <a:spAutoFit/>
          </a:bodyPr>
          <a:lstStyle/>
          <a:p>
            <a:r>
              <a:rPr lang="fr-FR" dirty="0">
                <a:latin typeface="Segoe Print" panose="02000600000000000000" pitchFamily="2" charset="0"/>
              </a:rPr>
              <a:t>Flux 3</a:t>
            </a:r>
            <a:endParaRPr lang="fr-CM" dirty="0">
              <a:latin typeface="Segoe Print" panose="02000600000000000000" pitchFamily="2" charset="0"/>
            </a:endParaRPr>
          </a:p>
        </p:txBody>
      </p:sp>
    </p:spTree>
    <p:extLst>
      <p:ext uri="{BB962C8B-B14F-4D97-AF65-F5344CB8AC3E}">
        <p14:creationId xmlns:p14="http://schemas.microsoft.com/office/powerpoint/2010/main" val="44474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9279681-CD79-2E46-F510-5E93CA1C54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90" y="1832017"/>
            <a:ext cx="7737512" cy="2240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78E0D1F9-A22D-DE29-58CF-E278E08184E4}"/>
              </a:ext>
            </a:extLst>
          </p:cNvPr>
          <p:cNvSpPr txBox="1"/>
          <p:nvPr/>
        </p:nvSpPr>
        <p:spPr>
          <a:xfrm>
            <a:off x="7821602" y="2017336"/>
            <a:ext cx="4207000" cy="1754326"/>
          </a:xfrm>
          <a:prstGeom prst="rect">
            <a:avLst/>
          </a:prstGeom>
          <a:noFill/>
        </p:spPr>
        <p:txBody>
          <a:bodyPr wrap="square" rtlCol="0">
            <a:spAutoFit/>
          </a:bodyPr>
          <a:lstStyle/>
          <a:p>
            <a:r>
              <a:rPr lang="fr-FR">
                <a:latin typeface="Segoe Print" panose="02000600000000000000" pitchFamily="2" charset="0"/>
              </a:rPr>
              <a:t>Remarquer le nombre d'octets et le nombre de paquets du flux 4 sont inférieurs à ceux des autres flux car le flux 4 a un débit de 100 Kbps qui est donc beaucoup plus faible que les autres.</a:t>
            </a:r>
            <a:endParaRPr lang="fr-CM" dirty="0">
              <a:latin typeface="Segoe Print" panose="02000600000000000000" pitchFamily="2" charset="0"/>
            </a:endParaRPr>
          </a:p>
        </p:txBody>
      </p:sp>
      <p:sp>
        <p:nvSpPr>
          <p:cNvPr id="7" name="ZoneTexte 6">
            <a:extLst>
              <a:ext uri="{FF2B5EF4-FFF2-40B4-BE49-F238E27FC236}">
                <a16:creationId xmlns:a16="http://schemas.microsoft.com/office/drawing/2014/main" id="{7AF186B5-1B8D-050A-F44A-27FDE1F7C583}"/>
              </a:ext>
            </a:extLst>
          </p:cNvPr>
          <p:cNvSpPr txBox="1"/>
          <p:nvPr/>
        </p:nvSpPr>
        <p:spPr>
          <a:xfrm>
            <a:off x="735291" y="4854804"/>
            <a:ext cx="1875934" cy="369332"/>
          </a:xfrm>
          <a:prstGeom prst="rect">
            <a:avLst/>
          </a:prstGeom>
          <a:noFill/>
        </p:spPr>
        <p:txBody>
          <a:bodyPr wrap="square" rtlCol="0">
            <a:spAutoFit/>
          </a:bodyPr>
          <a:lstStyle/>
          <a:p>
            <a:r>
              <a:rPr lang="fr-FR" dirty="0">
                <a:latin typeface="Segoe Print" panose="02000600000000000000" pitchFamily="2" charset="0"/>
              </a:rPr>
              <a:t>Flux 4</a:t>
            </a:r>
            <a:endParaRPr lang="fr-CM" dirty="0">
              <a:latin typeface="Segoe Print" panose="02000600000000000000" pitchFamily="2" charset="0"/>
            </a:endParaRPr>
          </a:p>
        </p:txBody>
      </p:sp>
    </p:spTree>
    <p:extLst>
      <p:ext uri="{BB962C8B-B14F-4D97-AF65-F5344CB8AC3E}">
        <p14:creationId xmlns:p14="http://schemas.microsoft.com/office/powerpoint/2010/main" val="3146218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331CB29-222D-01A3-9154-11ADB480FF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48" y="1972483"/>
            <a:ext cx="8513157" cy="1846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8D3833DA-2458-CB82-2E1F-83BADC33BEBF}"/>
              </a:ext>
            </a:extLst>
          </p:cNvPr>
          <p:cNvSpPr txBox="1"/>
          <p:nvPr/>
        </p:nvSpPr>
        <p:spPr>
          <a:xfrm>
            <a:off x="8653805" y="1972483"/>
            <a:ext cx="3397545" cy="3139321"/>
          </a:xfrm>
          <a:prstGeom prst="rect">
            <a:avLst/>
          </a:prstGeom>
          <a:noFill/>
        </p:spPr>
        <p:txBody>
          <a:bodyPr wrap="square" rtlCol="0">
            <a:spAutoFit/>
          </a:bodyPr>
          <a:lstStyle/>
          <a:p>
            <a:r>
              <a:rPr lang="fr-FR" dirty="0">
                <a:latin typeface="Segoe Print" panose="02000600000000000000" pitchFamily="2" charset="0"/>
              </a:rPr>
              <a:t>Le flux 5 lui est le flux correspondant à l'application 1 qui a été transféré sur le réseau </a:t>
            </a:r>
            <a:r>
              <a:rPr lang="fr-FR" dirty="0" err="1">
                <a:latin typeface="Segoe Print" panose="02000600000000000000" pitchFamily="2" charset="0"/>
              </a:rPr>
              <a:t>WiFi</a:t>
            </a:r>
            <a:r>
              <a:rPr lang="fr-FR" dirty="0">
                <a:latin typeface="Segoe Print" panose="02000600000000000000" pitchFamily="2" charset="0"/>
              </a:rPr>
              <a:t>. Nous constatons qu'il y'a beaucoup de paquets perdus; cela est due au processus de déchargement de trafic en lui-même et au protocole de transport utilisé.</a:t>
            </a:r>
            <a:endParaRPr lang="fr-CM" dirty="0">
              <a:latin typeface="Segoe Print" panose="02000600000000000000" pitchFamily="2" charset="0"/>
            </a:endParaRPr>
          </a:p>
        </p:txBody>
      </p:sp>
      <p:sp>
        <p:nvSpPr>
          <p:cNvPr id="7" name="ZoneTexte 6">
            <a:extLst>
              <a:ext uri="{FF2B5EF4-FFF2-40B4-BE49-F238E27FC236}">
                <a16:creationId xmlns:a16="http://schemas.microsoft.com/office/drawing/2014/main" id="{BD9DE133-F447-1F64-DCDC-C52217AEECA3}"/>
              </a:ext>
            </a:extLst>
          </p:cNvPr>
          <p:cNvSpPr txBox="1"/>
          <p:nvPr/>
        </p:nvSpPr>
        <p:spPr>
          <a:xfrm>
            <a:off x="575035" y="4675695"/>
            <a:ext cx="2073897" cy="369332"/>
          </a:xfrm>
          <a:prstGeom prst="rect">
            <a:avLst/>
          </a:prstGeom>
          <a:noFill/>
        </p:spPr>
        <p:txBody>
          <a:bodyPr wrap="square" rtlCol="0">
            <a:spAutoFit/>
          </a:bodyPr>
          <a:lstStyle/>
          <a:p>
            <a:r>
              <a:rPr lang="fr-FR" dirty="0">
                <a:latin typeface="Segoe Print" panose="02000600000000000000" pitchFamily="2" charset="0"/>
              </a:rPr>
              <a:t>Flux 5</a:t>
            </a:r>
            <a:endParaRPr lang="fr-CM" dirty="0">
              <a:latin typeface="Segoe Print" panose="02000600000000000000" pitchFamily="2" charset="0"/>
            </a:endParaRPr>
          </a:p>
        </p:txBody>
      </p:sp>
    </p:spTree>
    <p:extLst>
      <p:ext uri="{BB962C8B-B14F-4D97-AF65-F5344CB8AC3E}">
        <p14:creationId xmlns:p14="http://schemas.microsoft.com/office/powerpoint/2010/main" val="110583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CF6A73-6CC9-2781-3663-72344D260B66}"/>
              </a:ext>
            </a:extLst>
          </p:cNvPr>
          <p:cNvSpPr>
            <a:spLocks noGrp="1"/>
          </p:cNvSpPr>
          <p:nvPr>
            <p:ph type="title"/>
          </p:nvPr>
        </p:nvSpPr>
        <p:spPr/>
        <p:txBody>
          <a:bodyPr/>
          <a:lstStyle/>
          <a:p>
            <a:r>
              <a:rPr lang="fr-FR" dirty="0">
                <a:latin typeface="Segoe Print" panose="02000600000000000000" pitchFamily="2" charset="0"/>
              </a:rPr>
              <a:t>Présentation des résultats sur </a:t>
            </a:r>
            <a:r>
              <a:rPr lang="fr-FR" dirty="0" err="1">
                <a:latin typeface="Segoe Print" panose="02000600000000000000" pitchFamily="2" charset="0"/>
              </a:rPr>
              <a:t>NetAnim</a:t>
            </a:r>
            <a:endParaRPr lang="fr-CM" dirty="0">
              <a:latin typeface="Segoe Print" panose="02000600000000000000" pitchFamily="2" charset="0"/>
            </a:endParaRPr>
          </a:p>
        </p:txBody>
      </p:sp>
      <p:pic>
        <p:nvPicPr>
          <p:cNvPr id="5" name="Espace réservé du contenu 4">
            <a:extLst>
              <a:ext uri="{FF2B5EF4-FFF2-40B4-BE49-F238E27FC236}">
                <a16:creationId xmlns:a16="http://schemas.microsoft.com/office/drawing/2014/main" id="{12465548-5E52-6627-A0DA-5AFEDF8BFA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4725" y="1957411"/>
            <a:ext cx="6997694" cy="3717525"/>
          </a:xfrm>
          <a:prstGeom prst="rect">
            <a:avLst/>
          </a:prstGeom>
          <a:ln>
            <a:noFill/>
          </a:ln>
          <a:effectLst>
            <a:softEdge rad="112500"/>
          </a:effectLst>
        </p:spPr>
      </p:pic>
    </p:spTree>
    <p:extLst>
      <p:ext uri="{BB962C8B-B14F-4D97-AF65-F5344CB8AC3E}">
        <p14:creationId xmlns:p14="http://schemas.microsoft.com/office/powerpoint/2010/main" val="4156994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5C4AE4-C372-AD38-55B9-CA0FDD6C05A5}"/>
              </a:ext>
            </a:extLst>
          </p:cNvPr>
          <p:cNvSpPr>
            <a:spLocks noGrp="1"/>
          </p:cNvSpPr>
          <p:nvPr>
            <p:ph type="title"/>
          </p:nvPr>
        </p:nvSpPr>
        <p:spPr/>
        <p:txBody>
          <a:bodyPr/>
          <a:lstStyle/>
          <a:p>
            <a:r>
              <a:rPr lang="fr-FR" dirty="0">
                <a:latin typeface="Segoe Print" panose="02000600000000000000" pitchFamily="2" charset="0"/>
              </a:rPr>
              <a:t>Temps de simulation :1 seconde</a:t>
            </a:r>
            <a:endParaRPr lang="fr-CM" dirty="0">
              <a:latin typeface="Segoe Print" panose="02000600000000000000" pitchFamily="2" charset="0"/>
            </a:endParaRPr>
          </a:p>
        </p:txBody>
      </p:sp>
      <p:pic>
        <p:nvPicPr>
          <p:cNvPr id="9" name="Espace réservé du contenu 8">
            <a:extLst>
              <a:ext uri="{FF2B5EF4-FFF2-40B4-BE49-F238E27FC236}">
                <a16:creationId xmlns:a16="http://schemas.microsoft.com/office/drawing/2014/main" id="{BD1308E1-8EB0-CA06-B0DD-B0E16A8CE3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46" y="1853754"/>
            <a:ext cx="6465775"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ZoneTexte 9">
            <a:extLst>
              <a:ext uri="{FF2B5EF4-FFF2-40B4-BE49-F238E27FC236}">
                <a16:creationId xmlns:a16="http://schemas.microsoft.com/office/drawing/2014/main" id="{9BA62EE2-3A14-0018-9250-D3F27A911AD0}"/>
              </a:ext>
            </a:extLst>
          </p:cNvPr>
          <p:cNvSpPr txBox="1"/>
          <p:nvPr/>
        </p:nvSpPr>
        <p:spPr>
          <a:xfrm>
            <a:off x="6592020" y="1806164"/>
            <a:ext cx="5473733" cy="4247317"/>
          </a:xfrm>
          <a:prstGeom prst="rect">
            <a:avLst/>
          </a:prstGeom>
          <a:noFill/>
        </p:spPr>
        <p:txBody>
          <a:bodyPr wrap="square" rtlCol="0">
            <a:spAutoFit/>
          </a:bodyPr>
          <a:lstStyle/>
          <a:p>
            <a:r>
              <a:rPr lang="fr-FR" b="1" dirty="0">
                <a:latin typeface="Segoe Print" panose="02000600000000000000" pitchFamily="2" charset="0"/>
              </a:rPr>
              <a:t>Internet </a:t>
            </a:r>
            <a:r>
              <a:rPr lang="fr-FR" dirty="0">
                <a:latin typeface="Segoe Print" panose="02000600000000000000" pitchFamily="2" charset="0"/>
              </a:rPr>
              <a:t>: Représente le réseau étendu auquel les appareils se connectent.  </a:t>
            </a:r>
          </a:p>
          <a:p>
            <a:r>
              <a:rPr lang="fr-FR" b="1" dirty="0">
                <a:latin typeface="Segoe Print" panose="02000600000000000000" pitchFamily="2" charset="0"/>
              </a:rPr>
              <a:t>PGW</a:t>
            </a:r>
            <a:r>
              <a:rPr lang="fr-FR" dirty="0">
                <a:latin typeface="Segoe Print" panose="02000600000000000000" pitchFamily="2" charset="0"/>
              </a:rPr>
              <a:t> </a:t>
            </a:r>
            <a:r>
              <a:rPr lang="fr-FR" b="1" dirty="0">
                <a:latin typeface="Segoe Print" panose="02000600000000000000" pitchFamily="2" charset="0"/>
              </a:rPr>
              <a:t>(</a:t>
            </a:r>
            <a:r>
              <a:rPr lang="fr-FR" b="1" dirty="0" err="1">
                <a:latin typeface="Segoe Print" panose="02000600000000000000" pitchFamily="2" charset="0"/>
              </a:rPr>
              <a:t>Packet</a:t>
            </a:r>
            <a:r>
              <a:rPr lang="fr-FR" b="1" dirty="0">
                <a:latin typeface="Segoe Print" panose="02000600000000000000" pitchFamily="2" charset="0"/>
              </a:rPr>
              <a:t> Data Network Gateway) </a:t>
            </a:r>
            <a:r>
              <a:rPr lang="fr-FR" dirty="0">
                <a:latin typeface="Segoe Print" panose="02000600000000000000" pitchFamily="2" charset="0"/>
              </a:rPr>
              <a:t>: Un élément central du réseau LTE qui sert de point d'ancrage pour les connexions de données.  </a:t>
            </a:r>
          </a:p>
          <a:p>
            <a:r>
              <a:rPr lang="fr-FR" b="1" dirty="0" err="1">
                <a:latin typeface="Segoe Print" panose="02000600000000000000" pitchFamily="2" charset="0"/>
              </a:rPr>
              <a:t>eNodeB</a:t>
            </a:r>
            <a:r>
              <a:rPr lang="fr-FR" b="1" dirty="0">
                <a:latin typeface="Segoe Print" panose="02000600000000000000" pitchFamily="2" charset="0"/>
              </a:rPr>
              <a:t> (Evolved </a:t>
            </a:r>
            <a:r>
              <a:rPr lang="fr-FR" b="1" dirty="0" err="1">
                <a:latin typeface="Segoe Print" panose="02000600000000000000" pitchFamily="2" charset="0"/>
              </a:rPr>
              <a:t>NodeB</a:t>
            </a:r>
            <a:r>
              <a:rPr lang="fr-FR" b="1" dirty="0">
                <a:latin typeface="Segoe Print" panose="02000600000000000000" pitchFamily="2" charset="0"/>
              </a:rPr>
              <a:t>) </a:t>
            </a:r>
            <a:r>
              <a:rPr lang="fr-FR" dirty="0">
                <a:latin typeface="Segoe Print" panose="02000600000000000000" pitchFamily="2" charset="0"/>
              </a:rPr>
              <a:t>: La station de base LTE qui communique avec les appareils mobiles.  </a:t>
            </a:r>
          </a:p>
          <a:p>
            <a:r>
              <a:rPr lang="fr-FR" b="1" dirty="0">
                <a:latin typeface="Segoe Print" panose="02000600000000000000" pitchFamily="2" charset="0"/>
              </a:rPr>
              <a:t>Terminal</a:t>
            </a:r>
            <a:r>
              <a:rPr lang="fr-FR" dirty="0">
                <a:latin typeface="Segoe Print" panose="02000600000000000000" pitchFamily="2" charset="0"/>
              </a:rPr>
              <a:t> : Représente un appareil mobile (smartphone, tablette) qui peut se connecter à la fois au réseau LTE (via l'</a:t>
            </a:r>
            <a:r>
              <a:rPr lang="fr-FR" dirty="0" err="1">
                <a:latin typeface="Segoe Print" panose="02000600000000000000" pitchFamily="2" charset="0"/>
              </a:rPr>
              <a:t>eNodeB</a:t>
            </a:r>
            <a:r>
              <a:rPr lang="fr-FR" dirty="0">
                <a:latin typeface="Segoe Print" panose="02000600000000000000" pitchFamily="2" charset="0"/>
              </a:rPr>
              <a:t>) et au réseau Wi-Fi (via le point d'accès Wi-Fi</a:t>
            </a:r>
            <a:r>
              <a:rPr lang="fr-FR" b="1" dirty="0">
                <a:latin typeface="Segoe Print" panose="02000600000000000000" pitchFamily="2" charset="0"/>
              </a:rPr>
              <a:t>).  </a:t>
            </a:r>
          </a:p>
          <a:p>
            <a:r>
              <a:rPr lang="fr-FR" b="1" dirty="0">
                <a:latin typeface="Segoe Print" panose="02000600000000000000" pitchFamily="2" charset="0"/>
              </a:rPr>
              <a:t>Point d'accès Wi-Fi </a:t>
            </a:r>
            <a:r>
              <a:rPr lang="fr-FR" dirty="0">
                <a:latin typeface="Segoe Print" panose="02000600000000000000" pitchFamily="2" charset="0"/>
              </a:rPr>
              <a:t>: Permet la connexion sans fil des appareils au réseau local.</a:t>
            </a:r>
            <a:endParaRPr lang="fr-CM" dirty="0">
              <a:latin typeface="Segoe Print" panose="02000600000000000000" pitchFamily="2" charset="0"/>
            </a:endParaRPr>
          </a:p>
        </p:txBody>
      </p:sp>
    </p:spTree>
    <p:extLst>
      <p:ext uri="{BB962C8B-B14F-4D97-AF65-F5344CB8AC3E}">
        <p14:creationId xmlns:p14="http://schemas.microsoft.com/office/powerpoint/2010/main" val="159675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8F51A6-081D-BC76-39B9-C1C990B6F730}"/>
              </a:ext>
            </a:extLst>
          </p:cNvPr>
          <p:cNvSpPr>
            <a:spLocks noGrp="1"/>
          </p:cNvSpPr>
          <p:nvPr>
            <p:ph type="title"/>
          </p:nvPr>
        </p:nvSpPr>
        <p:spPr/>
        <p:txBody>
          <a:bodyPr/>
          <a:lstStyle/>
          <a:p>
            <a:r>
              <a:rPr lang="fr-FR" dirty="0">
                <a:latin typeface="Segoe Print" panose="02000600000000000000" pitchFamily="2" charset="0"/>
              </a:rPr>
              <a:t>Interprétation </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32304D17-9CFE-3E46-A50E-7AFD0D36073E}"/>
              </a:ext>
            </a:extLst>
          </p:cNvPr>
          <p:cNvSpPr>
            <a:spLocks noGrp="1"/>
          </p:cNvSpPr>
          <p:nvPr>
            <p:ph idx="1"/>
          </p:nvPr>
        </p:nvSpPr>
        <p:spPr/>
        <p:txBody>
          <a:bodyPr/>
          <a:lstStyle/>
          <a:p>
            <a:r>
              <a:rPr lang="fr-FR" dirty="0">
                <a:latin typeface="Segoe Print" panose="02000600000000000000" pitchFamily="2" charset="0"/>
              </a:rPr>
              <a:t>Connexion Initiale LTE : À la première seconde, le terminal est connecté au réseau via l'</a:t>
            </a:r>
            <a:r>
              <a:rPr lang="fr-FR" dirty="0" err="1">
                <a:latin typeface="Segoe Print" panose="02000600000000000000" pitchFamily="2" charset="0"/>
              </a:rPr>
              <a:t>eNodeB</a:t>
            </a:r>
            <a:r>
              <a:rPr lang="fr-FR" dirty="0">
                <a:latin typeface="Segoe Print" panose="02000600000000000000" pitchFamily="2" charset="0"/>
              </a:rPr>
              <a:t> (LTE). On le voit grâce à la flèche qui part du terminal vers le </a:t>
            </a:r>
            <a:r>
              <a:rPr lang="fr-FR" dirty="0" err="1">
                <a:latin typeface="Segoe Print" panose="02000600000000000000" pitchFamily="2" charset="0"/>
              </a:rPr>
              <a:t>eNodeB</a:t>
            </a:r>
            <a:r>
              <a:rPr lang="fr-FR" dirty="0">
                <a:latin typeface="Segoe Print" panose="02000600000000000000" pitchFamily="2" charset="0"/>
              </a:rPr>
              <a:t>.</a:t>
            </a:r>
          </a:p>
          <a:p>
            <a:r>
              <a:rPr lang="fr-FR" dirty="0">
                <a:latin typeface="Segoe Print" panose="02000600000000000000" pitchFamily="2" charset="0"/>
              </a:rPr>
              <a:t>Trafic LTE : Le trafic de données du terminal passe par l'</a:t>
            </a:r>
            <a:r>
              <a:rPr lang="fr-FR" dirty="0" err="1">
                <a:latin typeface="Segoe Print" panose="02000600000000000000" pitchFamily="2" charset="0"/>
              </a:rPr>
              <a:t>eNodeB</a:t>
            </a:r>
            <a:r>
              <a:rPr lang="fr-FR" dirty="0">
                <a:latin typeface="Segoe Print" panose="02000600000000000000" pitchFamily="2" charset="0"/>
              </a:rPr>
              <a:t>, puis par le PGW, et enfin vers Internet.</a:t>
            </a:r>
          </a:p>
          <a:p>
            <a:r>
              <a:rPr lang="fr-FR" dirty="0">
                <a:latin typeface="Segoe Print" panose="02000600000000000000" pitchFamily="2" charset="0"/>
              </a:rPr>
              <a:t>Wi-Fi Disponible : Le point d'accès Wi-Fi est présent, mais il n'est pas utilisé par le terminal à ce stade.</a:t>
            </a:r>
            <a:endParaRPr lang="fr-CM" dirty="0">
              <a:latin typeface="Segoe Print" panose="02000600000000000000" pitchFamily="2" charset="0"/>
            </a:endParaRPr>
          </a:p>
        </p:txBody>
      </p:sp>
    </p:spTree>
    <p:extLst>
      <p:ext uri="{BB962C8B-B14F-4D97-AF65-F5344CB8AC3E}">
        <p14:creationId xmlns:p14="http://schemas.microsoft.com/office/powerpoint/2010/main" val="218541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7E43D8-1447-2756-0046-7D9A5CFD35A9}"/>
              </a:ext>
            </a:extLst>
          </p:cNvPr>
          <p:cNvSpPr>
            <a:spLocks noGrp="1"/>
          </p:cNvSpPr>
          <p:nvPr>
            <p:ph type="title"/>
          </p:nvPr>
        </p:nvSpPr>
        <p:spPr/>
        <p:txBody>
          <a:bodyPr/>
          <a:lstStyle/>
          <a:p>
            <a:r>
              <a:rPr lang="fr-FR" dirty="0">
                <a:latin typeface="Segoe Print" panose="02000600000000000000" pitchFamily="2" charset="0"/>
              </a:rPr>
              <a:t>Temps de simulation : 2 secondes </a:t>
            </a:r>
            <a:endParaRPr lang="fr-CM" dirty="0">
              <a:latin typeface="Segoe Print" panose="02000600000000000000" pitchFamily="2" charset="0"/>
            </a:endParaRPr>
          </a:p>
        </p:txBody>
      </p:sp>
      <p:pic>
        <p:nvPicPr>
          <p:cNvPr id="5" name="Espace réservé du contenu 4">
            <a:extLst>
              <a:ext uri="{FF2B5EF4-FFF2-40B4-BE49-F238E27FC236}">
                <a16:creationId xmlns:a16="http://schemas.microsoft.com/office/drawing/2014/main" id="{07B0DA6C-F15B-C9D0-02DC-3C6AFEA4A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505" y="2016124"/>
            <a:ext cx="7159021" cy="3517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9986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E1BCA6-A775-DA32-35F5-E83B83DB491A}"/>
              </a:ext>
            </a:extLst>
          </p:cNvPr>
          <p:cNvSpPr>
            <a:spLocks noGrp="1"/>
          </p:cNvSpPr>
          <p:nvPr>
            <p:ph type="title"/>
          </p:nvPr>
        </p:nvSpPr>
        <p:spPr>
          <a:xfrm>
            <a:off x="1451579" y="804520"/>
            <a:ext cx="9603275" cy="779184"/>
          </a:xfrm>
        </p:spPr>
        <p:txBody>
          <a:bodyPr>
            <a:normAutofit/>
          </a:bodyPr>
          <a:lstStyle/>
          <a:p>
            <a:r>
              <a:rPr lang="fr-FR" dirty="0">
                <a:latin typeface="Segoe Print" panose="02000600000000000000" pitchFamily="2" charset="0"/>
              </a:rPr>
              <a:t>interprétation</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ECCEA88C-4A2E-3F94-D8E1-055A444A8B51}"/>
              </a:ext>
            </a:extLst>
          </p:cNvPr>
          <p:cNvSpPr>
            <a:spLocks noGrp="1"/>
          </p:cNvSpPr>
          <p:nvPr>
            <p:ph idx="1"/>
          </p:nvPr>
        </p:nvSpPr>
        <p:spPr>
          <a:xfrm>
            <a:off x="75414" y="1875934"/>
            <a:ext cx="12116586" cy="4110087"/>
          </a:xfrm>
        </p:spPr>
        <p:txBody>
          <a:bodyPr>
            <a:normAutofit lnSpcReduction="10000"/>
          </a:bodyPr>
          <a:lstStyle/>
          <a:p>
            <a:r>
              <a:rPr lang="fr-FR" dirty="0" err="1">
                <a:latin typeface="Segoe Print" panose="02000600000000000000" pitchFamily="2" charset="0"/>
              </a:rPr>
              <a:t>Offloading</a:t>
            </a:r>
            <a:r>
              <a:rPr lang="fr-FR" dirty="0">
                <a:latin typeface="Segoe Print" panose="02000600000000000000" pitchFamily="2" charset="0"/>
              </a:rPr>
              <a:t> Wi-Fi Actif : À la deuxième seconde, nous voyons une nouvelle flèche qui part du terminal et se dirige vers le point d'accès Wi-Fi. Cela indique que l'</a:t>
            </a:r>
            <a:r>
              <a:rPr lang="fr-FR" dirty="0" err="1">
                <a:latin typeface="Segoe Print" panose="02000600000000000000" pitchFamily="2" charset="0"/>
              </a:rPr>
              <a:t>offloading</a:t>
            </a:r>
            <a:r>
              <a:rPr lang="fr-FR" dirty="0">
                <a:latin typeface="Segoe Print" panose="02000600000000000000" pitchFamily="2" charset="0"/>
              </a:rPr>
              <a:t> Wi-Fi est désormais actif.</a:t>
            </a:r>
          </a:p>
          <a:p>
            <a:r>
              <a:rPr lang="fr-FR" dirty="0">
                <a:latin typeface="Segoe Print" panose="02000600000000000000" pitchFamily="2" charset="0"/>
              </a:rPr>
              <a:t>Trafic Wi-Fi : Une partie du trafic du terminal est maintenant acheminée via le point d'accès Wi-Fi. Ce trafic passe par le PGW et se dirige vers Internet.</a:t>
            </a:r>
          </a:p>
          <a:p>
            <a:r>
              <a:rPr lang="fr-FR" dirty="0">
                <a:latin typeface="Segoe Print" panose="02000600000000000000" pitchFamily="2" charset="0"/>
              </a:rPr>
              <a:t>Trafic LTE toujours présent : La flèche entre le terminal et l'</a:t>
            </a:r>
            <a:r>
              <a:rPr lang="fr-FR" dirty="0" err="1">
                <a:latin typeface="Segoe Print" panose="02000600000000000000" pitchFamily="2" charset="0"/>
              </a:rPr>
              <a:t>eNodeB</a:t>
            </a:r>
            <a:r>
              <a:rPr lang="fr-FR" dirty="0">
                <a:latin typeface="Segoe Print" panose="02000600000000000000" pitchFamily="2" charset="0"/>
              </a:rPr>
              <a:t> est toujours présente, ce qui signifie que le terminal continue d'utiliser le réseau LTE en parallèle</a:t>
            </a:r>
          </a:p>
          <a:p>
            <a:r>
              <a:rPr lang="fr-FR" dirty="0">
                <a:latin typeface="Segoe Print" panose="02000600000000000000" pitchFamily="2" charset="0"/>
              </a:rPr>
              <a:t>Décision d'</a:t>
            </a:r>
            <a:r>
              <a:rPr lang="fr-FR" dirty="0" err="1">
                <a:latin typeface="Segoe Print" panose="02000600000000000000" pitchFamily="2" charset="0"/>
              </a:rPr>
              <a:t>Offloading</a:t>
            </a:r>
            <a:r>
              <a:rPr lang="fr-FR" dirty="0">
                <a:latin typeface="Segoe Print" panose="02000600000000000000" pitchFamily="2" charset="0"/>
              </a:rPr>
              <a:t> prise : À un moment donné entre la première et la deuxième seconde, le terminal ou le réseau a pris la décision de transférer une partie du trafic vers le Wi-Fi.</a:t>
            </a:r>
          </a:p>
          <a:p>
            <a:pPr marL="0" indent="0">
              <a:buNone/>
            </a:pPr>
            <a:endParaRPr lang="fr-FR" dirty="0">
              <a:latin typeface="Segoe Print" panose="02000600000000000000" pitchFamily="2" charset="0"/>
            </a:endParaRPr>
          </a:p>
          <a:p>
            <a:pPr marL="0" indent="0">
              <a:buNone/>
            </a:pPr>
            <a:endParaRPr lang="fr-FR" dirty="0">
              <a:latin typeface="Segoe Print" panose="02000600000000000000" pitchFamily="2" charset="0"/>
            </a:endParaRPr>
          </a:p>
          <a:p>
            <a:endParaRPr lang="fr-CM" dirty="0"/>
          </a:p>
        </p:txBody>
      </p:sp>
    </p:spTree>
    <p:extLst>
      <p:ext uri="{BB962C8B-B14F-4D97-AF65-F5344CB8AC3E}">
        <p14:creationId xmlns:p14="http://schemas.microsoft.com/office/powerpoint/2010/main" val="2129183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D152E5-20A1-C4FD-161C-C7AFE3E5A597}"/>
              </a:ext>
            </a:extLst>
          </p:cNvPr>
          <p:cNvSpPr>
            <a:spLocks noGrp="1"/>
          </p:cNvSpPr>
          <p:nvPr>
            <p:ph type="title"/>
          </p:nvPr>
        </p:nvSpPr>
        <p:spPr>
          <a:xfrm>
            <a:off x="4628412" y="2256246"/>
            <a:ext cx="4883233" cy="1049235"/>
          </a:xfrm>
        </p:spPr>
        <p:txBody>
          <a:bodyPr/>
          <a:lstStyle/>
          <a:p>
            <a:r>
              <a:rPr lang="fr-FR" dirty="0">
                <a:latin typeface="Segoe Print" panose="02000600000000000000" pitchFamily="2" charset="0"/>
              </a:rPr>
              <a:t>Fin….</a:t>
            </a:r>
            <a:endParaRPr lang="fr-CM" dirty="0">
              <a:latin typeface="Segoe Print" panose="02000600000000000000" pitchFamily="2" charset="0"/>
            </a:endParaRPr>
          </a:p>
        </p:txBody>
      </p:sp>
      <p:sp>
        <p:nvSpPr>
          <p:cNvPr id="4" name="ZoneTexte 3">
            <a:extLst>
              <a:ext uri="{FF2B5EF4-FFF2-40B4-BE49-F238E27FC236}">
                <a16:creationId xmlns:a16="http://schemas.microsoft.com/office/drawing/2014/main" id="{0DE1E4EA-C4C5-9D6B-750C-D52E9AEAECC4}"/>
              </a:ext>
            </a:extLst>
          </p:cNvPr>
          <p:cNvSpPr txBox="1"/>
          <p:nvPr/>
        </p:nvSpPr>
        <p:spPr>
          <a:xfrm>
            <a:off x="8305014" y="4807670"/>
            <a:ext cx="3535052" cy="369332"/>
          </a:xfrm>
          <a:prstGeom prst="rect">
            <a:avLst/>
          </a:prstGeom>
          <a:noFill/>
        </p:spPr>
        <p:txBody>
          <a:bodyPr wrap="square" rtlCol="0">
            <a:spAutoFit/>
          </a:bodyPr>
          <a:lstStyle/>
          <a:p>
            <a:r>
              <a:rPr lang="fr-FR" b="1" dirty="0">
                <a:latin typeface="Segoe Print" panose="02000600000000000000" pitchFamily="2" charset="0"/>
              </a:rPr>
              <a:t>Merci de votre attention</a:t>
            </a:r>
            <a:r>
              <a:rPr lang="fr-FR" dirty="0">
                <a:latin typeface="Segoe Print" panose="02000600000000000000" pitchFamily="2" charset="0"/>
              </a:rPr>
              <a:t>..</a:t>
            </a:r>
            <a:endParaRPr lang="fr-CM" dirty="0">
              <a:latin typeface="Segoe Print" panose="02000600000000000000" pitchFamily="2" charset="0"/>
            </a:endParaRPr>
          </a:p>
        </p:txBody>
      </p:sp>
      <p:sp>
        <p:nvSpPr>
          <p:cNvPr id="5" name="ZoneTexte 4">
            <a:extLst>
              <a:ext uri="{FF2B5EF4-FFF2-40B4-BE49-F238E27FC236}">
                <a16:creationId xmlns:a16="http://schemas.microsoft.com/office/drawing/2014/main" id="{FCC2AB5F-9435-8E43-3161-D75B00FFF10C}"/>
              </a:ext>
            </a:extLst>
          </p:cNvPr>
          <p:cNvSpPr txBox="1"/>
          <p:nvPr/>
        </p:nvSpPr>
        <p:spPr>
          <a:xfrm>
            <a:off x="725864" y="4807670"/>
            <a:ext cx="2516956" cy="369332"/>
          </a:xfrm>
          <a:prstGeom prst="rect">
            <a:avLst/>
          </a:prstGeom>
          <a:noFill/>
        </p:spPr>
        <p:txBody>
          <a:bodyPr wrap="square" rtlCol="0">
            <a:spAutoFit/>
          </a:bodyPr>
          <a:lstStyle/>
          <a:p>
            <a:r>
              <a:rPr lang="fr-FR" b="1" dirty="0" err="1">
                <a:latin typeface="Segoe Print" panose="02000600000000000000" pitchFamily="2" charset="0"/>
              </a:rPr>
              <a:t>jchristophe</a:t>
            </a:r>
            <a:endParaRPr lang="fr-CM" b="1" dirty="0">
              <a:latin typeface="Segoe Print" panose="02000600000000000000" pitchFamily="2" charset="0"/>
            </a:endParaRPr>
          </a:p>
        </p:txBody>
      </p:sp>
    </p:spTree>
    <p:extLst>
      <p:ext uri="{BB962C8B-B14F-4D97-AF65-F5344CB8AC3E}">
        <p14:creationId xmlns:p14="http://schemas.microsoft.com/office/powerpoint/2010/main" val="2526632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68CDCA-E4A3-6318-F290-42055B545660}"/>
              </a:ext>
            </a:extLst>
          </p:cNvPr>
          <p:cNvSpPr>
            <a:spLocks noGrp="1"/>
          </p:cNvSpPr>
          <p:nvPr>
            <p:ph type="title"/>
          </p:nvPr>
        </p:nvSpPr>
        <p:spPr/>
        <p:txBody>
          <a:bodyPr>
            <a:normAutofit/>
          </a:bodyPr>
          <a:lstStyle/>
          <a:p>
            <a:r>
              <a:rPr lang="fr-FR" dirty="0">
                <a:latin typeface="Segoe Print" panose="02000600000000000000" pitchFamily="2" charset="0"/>
              </a:rPr>
              <a:t>Fonctionnement de l’</a:t>
            </a:r>
            <a:r>
              <a:rPr lang="fr-FR" dirty="0" err="1">
                <a:latin typeface="Segoe Print" panose="02000600000000000000" pitchFamily="2" charset="0"/>
              </a:rPr>
              <a:t>offloading</a:t>
            </a:r>
            <a:r>
              <a:rPr lang="fr-FR" dirty="0">
                <a:latin typeface="Segoe Print" panose="02000600000000000000" pitchFamily="2" charset="0"/>
              </a:rPr>
              <a:t>      	</a:t>
            </a:r>
            <a:r>
              <a:rPr lang="fr-FR" dirty="0" err="1">
                <a:latin typeface="Segoe Print" panose="02000600000000000000" pitchFamily="2" charset="0"/>
              </a:rPr>
              <a:t>lte</a:t>
            </a:r>
            <a:r>
              <a:rPr lang="fr-FR" dirty="0">
                <a:latin typeface="Segoe Print" panose="02000600000000000000" pitchFamily="2" charset="0"/>
              </a:rPr>
              <a:t> - wifi</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96BC736F-F96F-8443-C716-618EB94B1B12}"/>
              </a:ext>
            </a:extLst>
          </p:cNvPr>
          <p:cNvSpPr>
            <a:spLocks noGrp="1"/>
          </p:cNvSpPr>
          <p:nvPr>
            <p:ph idx="1"/>
          </p:nvPr>
        </p:nvSpPr>
        <p:spPr/>
        <p:txBody>
          <a:bodyPr/>
          <a:lstStyle/>
          <a:p>
            <a:r>
              <a:rPr lang="fr-FR" dirty="0"/>
              <a:t>Détection des réseaux </a:t>
            </a:r>
            <a:r>
              <a:rPr lang="fr-FR" dirty="0" err="1"/>
              <a:t>WiFi</a:t>
            </a:r>
            <a:r>
              <a:rPr lang="fr-FR" dirty="0"/>
              <a:t> disponibles :    Les appareils mobiles équipés de LTE identifient automatiquement les réseaux </a:t>
            </a:r>
            <a:r>
              <a:rPr lang="fr-FR" dirty="0" err="1"/>
              <a:t>WiFi</a:t>
            </a:r>
            <a:r>
              <a:rPr lang="fr-FR" dirty="0"/>
              <a:t> accessibles et compatibles</a:t>
            </a:r>
          </a:p>
          <a:p>
            <a:r>
              <a:rPr lang="fr-FR" dirty="0"/>
              <a:t>Une fois connecté au </a:t>
            </a:r>
            <a:r>
              <a:rPr lang="fr-FR" dirty="0" err="1"/>
              <a:t>WiFi</a:t>
            </a:r>
            <a:r>
              <a:rPr lang="fr-FR" dirty="0"/>
              <a:t>, une partie ou la totalité du trafic data de l’utilisateur est transférée sur ce réseau tout en maintenant la connectivité LTE pour les services critiques (voix, SMS, etc.)</a:t>
            </a:r>
          </a:p>
          <a:p>
            <a:r>
              <a:rPr lang="fr-CM" dirty="0"/>
              <a:t>Coordination entre LTE et </a:t>
            </a:r>
            <a:r>
              <a:rPr lang="fr-CM" dirty="0" err="1"/>
              <a:t>WiFi</a:t>
            </a:r>
            <a:r>
              <a:rPr lang="fr-CM" dirty="0"/>
              <a:t> :    L’intégration entre LTE et </a:t>
            </a:r>
            <a:r>
              <a:rPr lang="fr-CM" dirty="0" err="1"/>
              <a:t>WiFi</a:t>
            </a:r>
            <a:r>
              <a:rPr lang="fr-CM" dirty="0"/>
              <a:t> est gérée via des protocoles tels que ANDSF (Access Network Discovery and </a:t>
            </a:r>
            <a:r>
              <a:rPr lang="fr-CM" dirty="0" err="1"/>
              <a:t>Selection</a:t>
            </a:r>
            <a:r>
              <a:rPr lang="fr-CM" dirty="0"/>
              <a:t> </a:t>
            </a:r>
            <a:r>
              <a:rPr lang="fr-CM" dirty="0" err="1"/>
              <a:t>Function</a:t>
            </a:r>
            <a:r>
              <a:rPr lang="fr-CM" dirty="0"/>
              <a:t>) ou des mécanismes comme LWA (LTE-WLAN </a:t>
            </a:r>
            <a:r>
              <a:rPr lang="fr-CM" dirty="0" err="1"/>
              <a:t>Aggregation</a:t>
            </a:r>
            <a:r>
              <a:rPr lang="fr-CM" dirty="0"/>
              <a:t>)</a:t>
            </a:r>
          </a:p>
        </p:txBody>
      </p:sp>
    </p:spTree>
    <p:extLst>
      <p:ext uri="{BB962C8B-B14F-4D97-AF65-F5344CB8AC3E}">
        <p14:creationId xmlns:p14="http://schemas.microsoft.com/office/powerpoint/2010/main" val="953023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336312-B7BB-8231-24F0-6E1780C95C1E}"/>
              </a:ext>
            </a:extLst>
          </p:cNvPr>
          <p:cNvSpPr>
            <a:spLocks noGrp="1"/>
          </p:cNvSpPr>
          <p:nvPr>
            <p:ph type="title"/>
          </p:nvPr>
        </p:nvSpPr>
        <p:spPr>
          <a:xfrm>
            <a:off x="1451579" y="804520"/>
            <a:ext cx="9603275" cy="892306"/>
          </a:xfrm>
        </p:spPr>
        <p:txBody>
          <a:bodyPr/>
          <a:lstStyle/>
          <a:p>
            <a:r>
              <a:rPr lang="fr-FR" dirty="0">
                <a:latin typeface="Segoe Print" panose="02000600000000000000" pitchFamily="2" charset="0"/>
              </a:rPr>
              <a:t>Situation de vie : </a:t>
            </a:r>
            <a:endParaRPr lang="fr-CM" dirty="0">
              <a:latin typeface="Segoe Print" panose="02000600000000000000" pitchFamily="2" charset="0"/>
            </a:endParaRPr>
          </a:p>
        </p:txBody>
      </p:sp>
      <p:pic>
        <p:nvPicPr>
          <p:cNvPr id="5" name="Espace réservé du contenu 4">
            <a:extLst>
              <a:ext uri="{FF2B5EF4-FFF2-40B4-BE49-F238E27FC236}">
                <a16:creationId xmlns:a16="http://schemas.microsoft.com/office/drawing/2014/main" id="{177DB6F5-4A8F-55CA-DFA8-46CF88A00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080" y="1803190"/>
            <a:ext cx="5517166" cy="3106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a:extLst>
              <a:ext uri="{FF2B5EF4-FFF2-40B4-BE49-F238E27FC236}">
                <a16:creationId xmlns:a16="http://schemas.microsoft.com/office/drawing/2014/main" id="{6B6E5373-CCFD-7D26-4746-2AFD5C905678}"/>
              </a:ext>
            </a:extLst>
          </p:cNvPr>
          <p:cNvSpPr txBox="1"/>
          <p:nvPr/>
        </p:nvSpPr>
        <p:spPr>
          <a:xfrm>
            <a:off x="6096000" y="2318994"/>
            <a:ext cx="5762920" cy="1477328"/>
          </a:xfrm>
          <a:prstGeom prst="rect">
            <a:avLst/>
          </a:prstGeom>
          <a:noFill/>
        </p:spPr>
        <p:txBody>
          <a:bodyPr wrap="square" rtlCol="0">
            <a:spAutoFit/>
          </a:bodyPr>
          <a:lstStyle/>
          <a:p>
            <a:r>
              <a:rPr lang="fr-FR" dirty="0">
                <a:latin typeface="Segoe Print" panose="02000600000000000000" pitchFamily="2" charset="0"/>
              </a:rPr>
              <a:t>Supposons un étudiant qui sort de chez lui en étant connecté au réseau LTE , puis arrivé a polytechnique , son téléphone portable se connecte automatiquement au réseau wifi de l’école , sans son intervention . </a:t>
            </a:r>
            <a:endParaRPr lang="fr-CM" dirty="0">
              <a:latin typeface="Segoe Print" panose="02000600000000000000" pitchFamily="2" charset="0"/>
            </a:endParaRPr>
          </a:p>
        </p:txBody>
      </p:sp>
    </p:spTree>
    <p:extLst>
      <p:ext uri="{BB962C8B-B14F-4D97-AF65-F5344CB8AC3E}">
        <p14:creationId xmlns:p14="http://schemas.microsoft.com/office/powerpoint/2010/main" val="3641691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EF44A-8EE4-6F4F-C7BA-C27AB681F53F}"/>
              </a:ext>
            </a:extLst>
          </p:cNvPr>
          <p:cNvSpPr>
            <a:spLocks noGrp="1"/>
          </p:cNvSpPr>
          <p:nvPr>
            <p:ph type="title"/>
          </p:nvPr>
        </p:nvSpPr>
        <p:spPr/>
        <p:txBody>
          <a:bodyPr/>
          <a:lstStyle/>
          <a:p>
            <a:r>
              <a:rPr lang="fr-FR" dirty="0">
                <a:latin typeface="Segoe Print" panose="02000600000000000000" pitchFamily="2" charset="0"/>
              </a:rPr>
              <a:t>les différents résultats présentés :</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EB29ACDD-FC42-0B00-D716-FB156DF69DD6}"/>
              </a:ext>
            </a:extLst>
          </p:cNvPr>
          <p:cNvSpPr>
            <a:spLocks noGrp="1"/>
          </p:cNvSpPr>
          <p:nvPr>
            <p:ph idx="1"/>
          </p:nvPr>
        </p:nvSpPr>
        <p:spPr/>
        <p:txBody>
          <a:bodyPr/>
          <a:lstStyle/>
          <a:p>
            <a:r>
              <a:rPr lang="fr-FR" dirty="0">
                <a:latin typeface="Segoe Print" panose="02000600000000000000" pitchFamily="2" charset="0"/>
              </a:rPr>
              <a:t>RESULTATS OBTENU SUR CONSOLE GRAPHIQUE UBUNTU</a:t>
            </a:r>
          </a:p>
          <a:p>
            <a:r>
              <a:rPr lang="fr-FR" dirty="0">
                <a:latin typeface="Segoe Print" panose="02000600000000000000" pitchFamily="2" charset="0"/>
              </a:rPr>
              <a:t>RESULTATS OBTENU SUR WIRESHARK</a:t>
            </a:r>
          </a:p>
          <a:p>
            <a:r>
              <a:rPr lang="fr-FR" dirty="0">
                <a:latin typeface="Segoe Print" panose="02000600000000000000" pitchFamily="2" charset="0"/>
              </a:rPr>
              <a:t>RESULTATS OBTENU SUR LE MONITEUR FLUX</a:t>
            </a:r>
          </a:p>
          <a:p>
            <a:r>
              <a:rPr lang="fr-FR" dirty="0">
                <a:latin typeface="Segoe Print" panose="02000600000000000000" pitchFamily="2" charset="0"/>
              </a:rPr>
              <a:t>SIMULATION SUR </a:t>
            </a:r>
            <a:r>
              <a:rPr lang="fr-FR" dirty="0" err="1">
                <a:latin typeface="Segoe Print" panose="02000600000000000000" pitchFamily="2" charset="0"/>
              </a:rPr>
              <a:t>NetAnim</a:t>
            </a:r>
            <a:endParaRPr lang="fr-CM" dirty="0">
              <a:latin typeface="Segoe Print" panose="02000600000000000000" pitchFamily="2" charset="0"/>
            </a:endParaRPr>
          </a:p>
        </p:txBody>
      </p:sp>
    </p:spTree>
    <p:extLst>
      <p:ext uri="{BB962C8B-B14F-4D97-AF65-F5344CB8AC3E}">
        <p14:creationId xmlns:p14="http://schemas.microsoft.com/office/powerpoint/2010/main" val="326115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DDD8D-E009-6AF4-4B9D-8578736669FF}"/>
              </a:ext>
            </a:extLst>
          </p:cNvPr>
          <p:cNvSpPr>
            <a:spLocks noGrp="1"/>
          </p:cNvSpPr>
          <p:nvPr>
            <p:ph type="title"/>
          </p:nvPr>
        </p:nvSpPr>
        <p:spPr>
          <a:xfrm>
            <a:off x="1451579" y="804519"/>
            <a:ext cx="9603275" cy="741477"/>
          </a:xfrm>
        </p:spPr>
        <p:txBody>
          <a:bodyPr>
            <a:normAutofit fontScale="90000"/>
          </a:bodyPr>
          <a:lstStyle/>
          <a:p>
            <a:r>
              <a:rPr lang="fr-FR" dirty="0">
                <a:latin typeface="Segoe Print" panose="02000600000000000000" pitchFamily="2" charset="0"/>
              </a:rPr>
              <a:t>Résultats obtenu sur console </a:t>
            </a:r>
            <a:r>
              <a:rPr lang="fr-FR" dirty="0" err="1">
                <a:latin typeface="Segoe Print" panose="02000600000000000000" pitchFamily="2" charset="0"/>
              </a:rPr>
              <a:t>ubuntu</a:t>
            </a:r>
            <a:r>
              <a:rPr lang="fr-FR" dirty="0">
                <a:latin typeface="Segoe Print" panose="02000600000000000000" pitchFamily="2" charset="0"/>
              </a:rPr>
              <a:t> :</a:t>
            </a:r>
            <a:endParaRPr lang="fr-CM" dirty="0">
              <a:latin typeface="Segoe Print" panose="02000600000000000000" pitchFamily="2" charset="0"/>
            </a:endParaRPr>
          </a:p>
        </p:txBody>
      </p:sp>
      <p:pic>
        <p:nvPicPr>
          <p:cNvPr id="5" name="Espace réservé du contenu 4">
            <a:extLst>
              <a:ext uri="{FF2B5EF4-FFF2-40B4-BE49-F238E27FC236}">
                <a16:creationId xmlns:a16="http://schemas.microsoft.com/office/drawing/2014/main" id="{10B90B47-83CA-FA1C-A7E7-1DC6AE2068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85" y="1837819"/>
            <a:ext cx="7070596" cy="3524250"/>
          </a:xfrm>
          <a:prstGeom prst="rect">
            <a:avLst/>
          </a:prstGeom>
          <a:ln>
            <a:noFill/>
          </a:ln>
          <a:effectLst>
            <a:softEdge rad="112500"/>
          </a:effectLst>
        </p:spPr>
      </p:pic>
      <p:sp>
        <p:nvSpPr>
          <p:cNvPr id="6" name="ZoneTexte 5">
            <a:extLst>
              <a:ext uri="{FF2B5EF4-FFF2-40B4-BE49-F238E27FC236}">
                <a16:creationId xmlns:a16="http://schemas.microsoft.com/office/drawing/2014/main" id="{753B8718-9CB8-1485-1A3E-8FA80C1751E2}"/>
              </a:ext>
            </a:extLst>
          </p:cNvPr>
          <p:cNvSpPr txBox="1"/>
          <p:nvPr/>
        </p:nvSpPr>
        <p:spPr>
          <a:xfrm>
            <a:off x="7456602" y="2234153"/>
            <a:ext cx="4044099" cy="1200329"/>
          </a:xfrm>
          <a:prstGeom prst="rect">
            <a:avLst/>
          </a:prstGeom>
          <a:noFill/>
        </p:spPr>
        <p:txBody>
          <a:bodyPr wrap="square" rtlCol="0">
            <a:spAutoFit/>
          </a:bodyPr>
          <a:lstStyle/>
          <a:p>
            <a:r>
              <a:rPr lang="fr-FR" dirty="0">
                <a:latin typeface="Segoe Print" panose="02000600000000000000" pitchFamily="2" charset="0"/>
              </a:rPr>
              <a:t>De la ligne ‘</a:t>
            </a:r>
            <a:r>
              <a:rPr lang="fr-FR" dirty="0" err="1">
                <a:latin typeface="Segoe Print" panose="02000600000000000000" pitchFamily="2" charset="0"/>
              </a:rPr>
              <a:t>adding</a:t>
            </a:r>
            <a:r>
              <a:rPr lang="fr-FR" dirty="0">
                <a:latin typeface="Segoe Print" panose="02000600000000000000" pitchFamily="2" charset="0"/>
              </a:rPr>
              <a:t> </a:t>
            </a:r>
            <a:r>
              <a:rPr lang="fr-FR" dirty="0" err="1">
                <a:latin typeface="Segoe Print" panose="02000600000000000000" pitchFamily="2" charset="0"/>
              </a:rPr>
              <a:t>thi</a:t>
            </a:r>
            <a:r>
              <a:rPr lang="fr-FR" dirty="0">
                <a:latin typeface="Segoe Print" panose="02000600000000000000" pitchFamily="2" charset="0"/>
              </a:rPr>
              <a:t> </a:t>
            </a:r>
            <a:r>
              <a:rPr lang="fr-FR" dirty="0" err="1">
                <a:latin typeface="Segoe Print" panose="02000600000000000000" pitchFamily="2" charset="0"/>
              </a:rPr>
              <a:t>eNB</a:t>
            </a:r>
            <a:r>
              <a:rPr lang="fr-FR" dirty="0">
                <a:latin typeface="Segoe Print" panose="02000600000000000000" pitchFamily="2" charset="0"/>
              </a:rPr>
              <a:t> to the EPC’ a la ligne ‘</a:t>
            </a:r>
            <a:r>
              <a:rPr lang="fr-FR" dirty="0" err="1">
                <a:latin typeface="Segoe Print" panose="02000600000000000000" pitchFamily="2" charset="0"/>
              </a:rPr>
              <a:t>connect</a:t>
            </a:r>
            <a:r>
              <a:rPr lang="fr-FR" dirty="0">
                <a:latin typeface="Segoe Print" panose="02000600000000000000" pitchFamily="2" charset="0"/>
              </a:rPr>
              <a:t> S1-AP interface ’ , on a la création du réseau LTE </a:t>
            </a:r>
            <a:endParaRPr lang="fr-CM" dirty="0">
              <a:latin typeface="Segoe Print" panose="02000600000000000000" pitchFamily="2" charset="0"/>
            </a:endParaRPr>
          </a:p>
        </p:txBody>
      </p:sp>
    </p:spTree>
    <p:extLst>
      <p:ext uri="{BB962C8B-B14F-4D97-AF65-F5344CB8AC3E}">
        <p14:creationId xmlns:p14="http://schemas.microsoft.com/office/powerpoint/2010/main" val="480136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C029707-3CB9-5C1F-AA6D-1BAAD2691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556" y="1847653"/>
            <a:ext cx="7815602" cy="4185502"/>
          </a:xfrm>
          <a:prstGeom prst="rect">
            <a:avLst/>
          </a:prstGeom>
          <a:ln>
            <a:noFill/>
          </a:ln>
          <a:effectLst>
            <a:softEdge rad="112500"/>
          </a:effectLst>
        </p:spPr>
      </p:pic>
      <p:sp>
        <p:nvSpPr>
          <p:cNvPr id="6" name="ZoneTexte 5">
            <a:extLst>
              <a:ext uri="{FF2B5EF4-FFF2-40B4-BE49-F238E27FC236}">
                <a16:creationId xmlns:a16="http://schemas.microsoft.com/office/drawing/2014/main" id="{129337B8-2CE4-A5FB-B8B9-C7C1F46CEE87}"/>
              </a:ext>
            </a:extLst>
          </p:cNvPr>
          <p:cNvSpPr txBox="1"/>
          <p:nvPr/>
        </p:nvSpPr>
        <p:spPr>
          <a:xfrm>
            <a:off x="8531258" y="2375555"/>
            <a:ext cx="3487917" cy="1200329"/>
          </a:xfrm>
          <a:prstGeom prst="rect">
            <a:avLst/>
          </a:prstGeom>
          <a:noFill/>
        </p:spPr>
        <p:txBody>
          <a:bodyPr wrap="square" rtlCol="0">
            <a:spAutoFit/>
          </a:bodyPr>
          <a:lstStyle/>
          <a:p>
            <a:r>
              <a:rPr lang="fr-FR" dirty="0">
                <a:latin typeface="Segoe Print" panose="02000600000000000000" pitchFamily="2" charset="0"/>
              </a:rPr>
              <a:t>Ici on a la création des fichiers .</a:t>
            </a:r>
            <a:r>
              <a:rPr lang="fr-FR" dirty="0" err="1">
                <a:latin typeface="Segoe Print" panose="02000600000000000000" pitchFamily="2" charset="0"/>
              </a:rPr>
              <a:t>pcap</a:t>
            </a:r>
            <a:r>
              <a:rPr lang="fr-FR" dirty="0">
                <a:latin typeface="Segoe Print" panose="02000600000000000000" pitchFamily="2" charset="0"/>
              </a:rPr>
              <a:t> qui seront étudiés plus tard sur </a:t>
            </a:r>
            <a:r>
              <a:rPr lang="fr-FR" dirty="0" err="1">
                <a:latin typeface="Segoe Print" panose="02000600000000000000" pitchFamily="2" charset="0"/>
              </a:rPr>
              <a:t>wireshark</a:t>
            </a:r>
            <a:endParaRPr lang="fr-CM" dirty="0">
              <a:latin typeface="Segoe Print" panose="02000600000000000000" pitchFamily="2" charset="0"/>
            </a:endParaRPr>
          </a:p>
        </p:txBody>
      </p:sp>
    </p:spTree>
    <p:extLst>
      <p:ext uri="{BB962C8B-B14F-4D97-AF65-F5344CB8AC3E}">
        <p14:creationId xmlns:p14="http://schemas.microsoft.com/office/powerpoint/2010/main" val="2932447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44ADE-0486-330D-5ABB-F990E4E1DD21}"/>
              </a:ext>
            </a:extLst>
          </p:cNvPr>
          <p:cNvSpPr>
            <a:spLocks noGrp="1"/>
          </p:cNvSpPr>
          <p:nvPr>
            <p:ph type="title"/>
          </p:nvPr>
        </p:nvSpPr>
        <p:spPr/>
        <p:txBody>
          <a:bodyPr/>
          <a:lstStyle/>
          <a:p>
            <a:r>
              <a:rPr lang="fr-FR" dirty="0">
                <a:latin typeface="Segoe Print" panose="02000600000000000000" pitchFamily="2" charset="0"/>
              </a:rPr>
              <a:t>Étude  des différents flux </a:t>
            </a:r>
            <a:endParaRPr lang="fr-CM" dirty="0">
              <a:latin typeface="Segoe Print" panose="02000600000000000000" pitchFamily="2" charset="0"/>
            </a:endParaRPr>
          </a:p>
        </p:txBody>
      </p:sp>
      <p:pic>
        <p:nvPicPr>
          <p:cNvPr id="9" name="Espace réservé du contenu 8">
            <a:extLst>
              <a:ext uri="{FF2B5EF4-FFF2-40B4-BE49-F238E27FC236}">
                <a16:creationId xmlns:a16="http://schemas.microsoft.com/office/drawing/2014/main" id="{417C3C90-1BEB-F8B7-F272-BD4165756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923" y="1837836"/>
            <a:ext cx="6425924" cy="3077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ZoneTexte 9">
            <a:extLst>
              <a:ext uri="{FF2B5EF4-FFF2-40B4-BE49-F238E27FC236}">
                <a16:creationId xmlns:a16="http://schemas.microsoft.com/office/drawing/2014/main" id="{3407DF30-2E55-FE7E-1E06-58B1222E00F4}"/>
              </a:ext>
            </a:extLst>
          </p:cNvPr>
          <p:cNvSpPr txBox="1"/>
          <p:nvPr/>
        </p:nvSpPr>
        <p:spPr>
          <a:xfrm>
            <a:off x="7202078" y="2187018"/>
            <a:ext cx="4892512" cy="2585323"/>
          </a:xfrm>
          <a:prstGeom prst="rect">
            <a:avLst/>
          </a:prstGeom>
          <a:noFill/>
        </p:spPr>
        <p:txBody>
          <a:bodyPr wrap="square" rtlCol="0">
            <a:spAutoFit/>
          </a:bodyPr>
          <a:lstStyle/>
          <a:p>
            <a:r>
              <a:rPr lang="fr-FR" dirty="0">
                <a:latin typeface="Segoe Print" panose="02000600000000000000" pitchFamily="2" charset="0"/>
              </a:rPr>
              <a:t>Chaque flux est présenté par : </a:t>
            </a:r>
          </a:p>
          <a:p>
            <a:pPr marL="285750" indent="-285750">
              <a:buFont typeface="Arial" panose="020B0604020202020204" pitchFamily="34" charset="0"/>
              <a:buChar char="•"/>
            </a:pPr>
            <a:r>
              <a:rPr lang="fr-FR" dirty="0">
                <a:latin typeface="Segoe Print" panose="02000600000000000000" pitchFamily="2" charset="0"/>
              </a:rPr>
              <a:t>Le numéro de flux</a:t>
            </a:r>
          </a:p>
          <a:p>
            <a:pPr marL="285750" indent="-285750">
              <a:buFont typeface="Arial" panose="020B0604020202020204" pitchFamily="34" charset="0"/>
              <a:buChar char="•"/>
            </a:pPr>
            <a:r>
              <a:rPr lang="fr-FR" dirty="0">
                <a:latin typeface="Segoe Print" panose="02000600000000000000" pitchFamily="2" charset="0"/>
              </a:rPr>
              <a:t>Les adresses IP sources et destinations</a:t>
            </a:r>
          </a:p>
          <a:p>
            <a:pPr marL="285750" indent="-285750">
              <a:buFont typeface="Arial" panose="020B0604020202020204" pitchFamily="34" charset="0"/>
              <a:buChar char="•"/>
            </a:pPr>
            <a:r>
              <a:rPr lang="fr-FR" dirty="0">
                <a:latin typeface="Segoe Print" panose="02000600000000000000" pitchFamily="2" charset="0"/>
              </a:rPr>
              <a:t>Le volume de données envoyés</a:t>
            </a:r>
          </a:p>
          <a:p>
            <a:pPr marL="285750" indent="-285750">
              <a:buFont typeface="Arial" panose="020B0604020202020204" pitchFamily="34" charset="0"/>
              <a:buChar char="•"/>
            </a:pPr>
            <a:r>
              <a:rPr lang="fr-FR" dirty="0">
                <a:latin typeface="Segoe Print" panose="02000600000000000000" pitchFamily="2" charset="0"/>
              </a:rPr>
              <a:t>Le volume de données reçues </a:t>
            </a:r>
          </a:p>
          <a:p>
            <a:pPr marL="285750" indent="-285750">
              <a:buFont typeface="Arial" panose="020B0604020202020204" pitchFamily="34" charset="0"/>
              <a:buChar char="•"/>
            </a:pPr>
            <a:r>
              <a:rPr lang="fr-FR" dirty="0">
                <a:latin typeface="Segoe Print" panose="02000600000000000000" pitchFamily="2" charset="0"/>
              </a:rPr>
              <a:t>Le numéro de l’application correspondant au flux </a:t>
            </a:r>
          </a:p>
          <a:p>
            <a:pPr marL="285750" indent="-285750">
              <a:buFont typeface="Arial" panose="020B0604020202020204" pitchFamily="34" charset="0"/>
              <a:buChar char="•"/>
            </a:pPr>
            <a:r>
              <a:rPr lang="fr-FR" dirty="0">
                <a:latin typeface="Segoe Print" panose="02000600000000000000" pitchFamily="2" charset="0"/>
              </a:rPr>
              <a:t>Le protocole de transport utilisé</a:t>
            </a:r>
          </a:p>
          <a:p>
            <a:pPr marL="285750" indent="-285750">
              <a:buFont typeface="Arial" panose="020B0604020202020204" pitchFamily="34" charset="0"/>
              <a:buChar char="•"/>
            </a:pPr>
            <a:r>
              <a:rPr lang="fr-FR" dirty="0">
                <a:latin typeface="Segoe Print" panose="02000600000000000000" pitchFamily="2" charset="0"/>
              </a:rPr>
              <a:t>Le débit du flux  </a:t>
            </a:r>
            <a:endParaRPr lang="fr-CM" dirty="0">
              <a:latin typeface="Segoe Print" panose="02000600000000000000" pitchFamily="2" charset="0"/>
            </a:endParaRPr>
          </a:p>
        </p:txBody>
      </p:sp>
    </p:spTree>
    <p:extLst>
      <p:ext uri="{BB962C8B-B14F-4D97-AF65-F5344CB8AC3E}">
        <p14:creationId xmlns:p14="http://schemas.microsoft.com/office/powerpoint/2010/main" val="2655883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24FF77B-E70D-98F4-0895-0F95D6C1269C}"/>
              </a:ext>
            </a:extLst>
          </p:cNvPr>
          <p:cNvSpPr txBox="1"/>
          <p:nvPr/>
        </p:nvSpPr>
        <p:spPr>
          <a:xfrm>
            <a:off x="7751127" y="1760731"/>
            <a:ext cx="4081806" cy="4524315"/>
          </a:xfrm>
          <a:prstGeom prst="rect">
            <a:avLst/>
          </a:prstGeom>
          <a:noFill/>
        </p:spPr>
        <p:txBody>
          <a:bodyPr wrap="square" rtlCol="0">
            <a:spAutoFit/>
          </a:bodyPr>
          <a:lstStyle/>
          <a:p>
            <a:pPr marL="285750" indent="-285750">
              <a:buFont typeface="Arial" panose="020B0604020202020204" pitchFamily="34" charset="0"/>
              <a:buChar char="•"/>
            </a:pPr>
            <a:r>
              <a:rPr lang="fr-FR" dirty="0"/>
              <a:t>Le flux 1 correspond à la première application , avec un débit  de 10 Mbps , ayant pour protocole UDP </a:t>
            </a:r>
          </a:p>
          <a:p>
            <a:pPr marL="285750" indent="-285750">
              <a:buFont typeface="Arial" panose="020B0604020202020204" pitchFamily="34" charset="0"/>
              <a:buChar char="•"/>
            </a:pPr>
            <a:r>
              <a:rPr lang="fr-FR" dirty="0"/>
              <a:t>Le flux 2 correspond au flux de la deuxième application , avec un protocole TCP , avec un plus faible débit que celui du  flux 1 , ce qui est normal car le protocole TCP envoie d’abord l’accusé de réception</a:t>
            </a:r>
          </a:p>
          <a:p>
            <a:pPr marL="285750" indent="-285750">
              <a:buFont typeface="Arial" panose="020B0604020202020204" pitchFamily="34" charset="0"/>
              <a:buChar char="•"/>
            </a:pPr>
            <a:r>
              <a:rPr lang="fr-FR" dirty="0"/>
              <a:t>Le flux 3 qui correspond a  l’accusé de réception que le mobile  envoie au serveur internet pour la deuxième application </a:t>
            </a:r>
          </a:p>
          <a:p>
            <a:pPr marL="285750" indent="-285750">
              <a:buFont typeface="Arial" panose="020B0604020202020204" pitchFamily="34" charset="0"/>
              <a:buChar char="•"/>
            </a:pPr>
            <a:r>
              <a:rPr lang="fr-FR" dirty="0"/>
              <a:t>Le flux 4 correspond a la 3ieme et dernière application qui est en UDP</a:t>
            </a:r>
          </a:p>
          <a:p>
            <a:pPr marL="285750" indent="-285750">
              <a:buFont typeface="Arial" panose="020B0604020202020204" pitchFamily="34" charset="0"/>
              <a:buChar char="•"/>
            </a:pPr>
            <a:endParaRPr lang="fr-CM" dirty="0"/>
          </a:p>
        </p:txBody>
      </p:sp>
      <p:pic>
        <p:nvPicPr>
          <p:cNvPr id="10" name="Espace réservé du contenu 9">
            <a:extLst>
              <a:ext uri="{FF2B5EF4-FFF2-40B4-BE49-F238E27FC236}">
                <a16:creationId xmlns:a16="http://schemas.microsoft.com/office/drawing/2014/main" id="{424F884F-299F-555A-E4E3-313E5F78ED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067" y="1846443"/>
            <a:ext cx="7018229" cy="3449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4877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Galerie">
  <a:themeElements>
    <a:clrScheme name="Galeri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TM10001114[[fn=Galerie]]</Template>
  <TotalTime>243</TotalTime>
  <Words>1703</Words>
  <Application>Microsoft Office PowerPoint</Application>
  <PresentationFormat>Grand écran</PresentationFormat>
  <Paragraphs>92</Paragraphs>
  <Slides>28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28</vt:i4>
      </vt:variant>
    </vt:vector>
  </HeadingPairs>
  <TitlesOfParts>
    <vt:vector size="32" baseType="lpstr">
      <vt:lpstr>Arial</vt:lpstr>
      <vt:lpstr>Gill Sans MT</vt:lpstr>
      <vt:lpstr>Segoe Print</vt:lpstr>
      <vt:lpstr>Galerie</vt:lpstr>
      <vt:lpstr>Offloading LTE/WIFI</vt:lpstr>
      <vt:lpstr>Qu’est ce que offloading lte-wifi ? </vt:lpstr>
      <vt:lpstr>Fonctionnement de l’offloading       lte - wifi</vt:lpstr>
      <vt:lpstr>Situation de vie : </vt:lpstr>
      <vt:lpstr>les différents résultats présentés :</vt:lpstr>
      <vt:lpstr>Résultats obtenu sur console ubuntu :</vt:lpstr>
      <vt:lpstr>Présentation PowerPoint</vt:lpstr>
      <vt:lpstr>Étude  des différents flux </vt:lpstr>
      <vt:lpstr>Présentation PowerPoint</vt:lpstr>
      <vt:lpstr>Analyse des flux entre la deuxième et la troisième seconde </vt:lpstr>
      <vt:lpstr>Apparition du flux 5 au bout de la troisième seconde </vt:lpstr>
      <vt:lpstr>Tableau récapitulatif </vt:lpstr>
      <vt:lpstr>Présentation des résultats sur wireshark </vt:lpstr>
      <vt:lpstr>Présentation PowerPoint</vt:lpstr>
      <vt:lpstr>Présentation PowerPoint</vt:lpstr>
      <vt:lpstr>Présentation PowerPoint</vt:lpstr>
      <vt:lpstr>Présentation PowerPoint</vt:lpstr>
      <vt:lpstr>Présentation des résultats sur le moniteur flux </vt:lpstr>
      <vt:lpstr>Présentation PowerPoint</vt:lpstr>
      <vt:lpstr>Présentation PowerPoint</vt:lpstr>
      <vt:lpstr>Présentation PowerPoint</vt:lpstr>
      <vt:lpstr>Présentation PowerPoint</vt:lpstr>
      <vt:lpstr>Présentation des résultats sur NetAnim</vt:lpstr>
      <vt:lpstr>Temps de simulation :1 seconde</vt:lpstr>
      <vt:lpstr>Interprétation </vt:lpstr>
      <vt:lpstr>Temps de simulation : 2 secondes </vt:lpstr>
      <vt:lpstr>interprétation</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junior christophe</dc:creator>
  <cp:lastModifiedBy>junior christophe</cp:lastModifiedBy>
  <cp:revision>1</cp:revision>
  <dcterms:created xsi:type="dcterms:W3CDTF">2025-03-22T21:09:05Z</dcterms:created>
  <dcterms:modified xsi:type="dcterms:W3CDTF">2025-03-29T12:29:04Z</dcterms:modified>
</cp:coreProperties>
</file>